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sldIdLst>
    <p:sldId id="256" r:id="rId3"/>
    <p:sldId id="354" r:id="rId4"/>
    <p:sldId id="259" r:id="rId5"/>
    <p:sldId id="300" r:id="rId6"/>
    <p:sldId id="260" r:id="rId7"/>
    <p:sldId id="355" r:id="rId8"/>
    <p:sldId id="266" r:id="rId9"/>
    <p:sldId id="267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269" r:id="rId18"/>
    <p:sldId id="270" r:id="rId19"/>
    <p:sldId id="341" r:id="rId20"/>
    <p:sldId id="271" r:id="rId21"/>
    <p:sldId id="350" r:id="rId22"/>
    <p:sldId id="351" r:id="rId23"/>
    <p:sldId id="273" r:id="rId24"/>
    <p:sldId id="308" r:id="rId25"/>
    <p:sldId id="309" r:id="rId26"/>
    <p:sldId id="277" r:id="rId27"/>
    <p:sldId id="314" r:id="rId28"/>
    <p:sldId id="339" r:id="rId29"/>
    <p:sldId id="317" r:id="rId30"/>
    <p:sldId id="323" r:id="rId31"/>
    <p:sldId id="360" r:id="rId32"/>
    <p:sldId id="330" r:id="rId33"/>
    <p:sldId id="336" r:id="rId34"/>
    <p:sldId id="281" r:id="rId35"/>
    <p:sldId id="353" r:id="rId36"/>
    <p:sldId id="333" r:id="rId37"/>
    <p:sldId id="334" r:id="rId38"/>
    <p:sldId id="324" r:id="rId39"/>
    <p:sldId id="359" r:id="rId40"/>
    <p:sldId id="284" r:id="rId41"/>
    <p:sldId id="346" r:id="rId42"/>
    <p:sldId id="347" r:id="rId43"/>
    <p:sldId id="348" r:id="rId44"/>
    <p:sldId id="287" r:id="rId45"/>
    <p:sldId id="288" r:id="rId46"/>
    <p:sldId id="289" r:id="rId47"/>
    <p:sldId id="292" r:id="rId48"/>
    <p:sldId id="356" r:id="rId49"/>
    <p:sldId id="294" r:id="rId50"/>
    <p:sldId id="357" r:id="rId51"/>
    <p:sldId id="358" r:id="rId52"/>
    <p:sldId id="344" r:id="rId53"/>
    <p:sldId id="298" r:id="rId54"/>
    <p:sldId id="343" r:id="rId55"/>
    <p:sldId id="342" r:id="rId56"/>
    <p:sldId id="345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6906" autoAdjust="0"/>
  </p:normalViewPr>
  <p:slideViewPr>
    <p:cSldViewPr>
      <p:cViewPr>
        <p:scale>
          <a:sx n="60" d="100"/>
          <a:sy n="60" d="100"/>
        </p:scale>
        <p:origin x="-165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77325-AA6C-471B-AEF2-73E551BC8452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50DE6-886C-448C-BB98-5B0FC1E76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676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50DE6-886C-448C-BB98-5B0FC1E7678B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05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6481-D8D8-4604-9260-2BDD29FAB4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0290-8EFB-4877-AF03-3770FCCBF7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118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6481-D8D8-4604-9260-2BDD29FAB4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0290-8EFB-4877-AF03-3770FCCBF7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8164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6481-D8D8-4604-9260-2BDD29FAB4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0290-8EFB-4877-AF03-3770FCCBF7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4419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6481-D8D8-4604-9260-2BDD29FAB4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0290-8EFB-4877-AF03-3770FCCBF7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2867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6481-D8D8-4604-9260-2BDD29FAB4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0290-8EFB-4877-AF03-3770FCCBF7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2066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6481-D8D8-4604-9260-2BDD29FAB4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0290-8EFB-4877-AF03-3770FCCBF7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9491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6481-D8D8-4604-9260-2BDD29FAB4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0290-8EFB-4877-AF03-3770FCCBF7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9253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6481-D8D8-4604-9260-2BDD29FAB4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0290-8EFB-4877-AF03-3770FCCBF7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435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6481-D8D8-4604-9260-2BDD29FAB4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0290-8EFB-4877-AF03-3770FCCBF7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874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6481-D8D8-4604-9260-2BDD29FAB4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0290-8EFB-4877-AF03-3770FCCBF7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6360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6481-D8D8-4604-9260-2BDD29FAB4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A0290-8EFB-4877-AF03-3770FCCBF7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233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86481-D8D8-4604-9260-2BDD29FAB4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A0290-8EFB-4877-AF03-3770FCCBF7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389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385" y="188640"/>
            <a:ext cx="8712968" cy="63739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культуры Республики Мордовия</a:t>
            </a:r>
            <a:endParaRPr lang="ru-RU" sz="14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Портфолио</a:t>
            </a:r>
            <a:endParaRPr lang="ru-RU" sz="14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Каштановой Ольги Сергеевны</a:t>
            </a:r>
            <a:endParaRPr lang="ru-RU" sz="14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Преподавателя теоретических дисциплин и </a:t>
            </a:r>
            <a:r>
              <a:rPr lang="ru-RU" sz="200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эстрадного вокала</a:t>
            </a:r>
            <a:endParaRPr lang="ru-RU" sz="14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МБУДО «ДМШ №4 им. Л.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Воинова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г. о. Саранск 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рождения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26.08.1973 г.</a:t>
            </a:r>
            <a:endParaRPr lang="ru-RU" sz="14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Профессиональное образование: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Среднее специальное – Саранское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осударственное музыкальное училище им. Л. П.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Кирюкова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преподаватель, руководитель творческого коллектива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Диплом ЕТ №748085 (выдан 15.06.1994 г.)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Высшее – Мордовский Государственный педагогический институт им. М. Е.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Евсевьева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(учитель музыки) Диплом БВС 01435277 (выдан 19.06.1999 г.)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Стаж педагогической деятельности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27 лет</a:t>
            </a:r>
            <a:endParaRPr lang="ru-RU" sz="14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Общий трудовой стаж: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27 лет</a:t>
            </a:r>
            <a:endParaRPr lang="ru-RU" sz="14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квалификационной категории: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высшая квалификационная категория </a:t>
            </a:r>
            <a:endParaRPr lang="ru-RU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1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ОЛИНО\Каштанова Материал для аттестации\Каштанова Аттестация 2020\Удостоверение окт 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4" y="266138"/>
            <a:ext cx="8920893" cy="6325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918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ОЛИНО\Каштанова Материал для аттестации\Каштанова Аттестация 2020\Удостоверение окт 2016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9" y="247704"/>
            <a:ext cx="4499992" cy="6362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ОЛИНО\Каштанова Материал для аттестации\Каштанова Аттестация 2020\Удостоверение окт 2016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7704"/>
            <a:ext cx="4526838" cy="6362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5774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ОЛИНО\Каштанова Материал для аттестации\Каштанова Аттестация 2020\Удостоверение 2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6" y="296652"/>
            <a:ext cx="8935329" cy="6264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5547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ОЛИНО\Каштанова Материал для аттестации\Каштанова Аттестация 2020\Удостоверение 2017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620242" cy="6480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ОЛИНО\Каштанова Материал для аттестации\Каштанова Аттестация 2020\Удостоверение 2017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68" y="188640"/>
            <a:ext cx="4591032" cy="6480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7154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ОЛИНО\Каштанова Материал для аттестации\Каштанова Аттестация 2020\Удостоверение 2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323082"/>
            <a:ext cx="8856984" cy="62118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0637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ОЛИНО\Каштанова Материал для аттестации\Каштанова Аттестация 2020\Удостоверение 2019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29"/>
            <a:ext cx="4605453" cy="66145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ОЛИНО\Каштанова Материал для аттестации\Каштанова Аттестация 2020\Удостоверение 2019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37" y="121729"/>
            <a:ext cx="4651663" cy="66145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8006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9701" y="1922904"/>
            <a:ext cx="6311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научно-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конференциях, 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чтениях, семинарах, 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секциях, методических объединениях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781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ОЛИНО\Каштанова Материал для аттестации\Каштанова Аттестация 2020\Справка Открытый урок ноябрь 20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64" r="800" b="25401"/>
          <a:stretch/>
        </p:blipFill>
        <p:spPr bwMode="auto">
          <a:xfrm>
            <a:off x="1054921" y="105944"/>
            <a:ext cx="7034159" cy="6646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6417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ОЛИНО\Каштанова Материал для аттестации\Каштанова Аттестация 2020\Каштанова Справка о семинаре без печат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294"/>
          <a:stretch/>
        </p:blipFill>
        <p:spPr bwMode="auto">
          <a:xfrm rot="5400000">
            <a:off x="1318629" y="-69007"/>
            <a:ext cx="6506742" cy="6996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4519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3551" y="1862667"/>
            <a:ext cx="5816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Позитивная динамика доли 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учащихся, успевающих на «4» и «5»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предшествующий учебный год (%)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74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11" t="19185" r="65389" b="6865"/>
          <a:stretch/>
        </p:blipFill>
        <p:spPr bwMode="auto">
          <a:xfrm>
            <a:off x="0" y="304529"/>
            <a:ext cx="4506771" cy="624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ОЛИНО\Каштанова Материал для аттестации\Каштанова Аттестация 2020\Каштанова Характеристика печат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75" y="304529"/>
            <a:ext cx="4261370" cy="6060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32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204" t="19017" r="35528" b="8016"/>
          <a:stretch/>
        </p:blipFill>
        <p:spPr bwMode="auto">
          <a:xfrm>
            <a:off x="4749001" y="146015"/>
            <a:ext cx="4394999" cy="616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94" t="19179" r="65486" b="6837"/>
          <a:stretch/>
        </p:blipFill>
        <p:spPr bwMode="auto">
          <a:xfrm>
            <a:off x="266954" y="260648"/>
            <a:ext cx="4549863" cy="630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1360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ОЛИНО\Каштанова Материал для аттестации\Каштанова Аттестация 2020\Каштанова Положительная динамика успеваемости печа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86" y="101268"/>
            <a:ext cx="4502429" cy="66554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284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9101" y="1820333"/>
            <a:ext cx="62293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конкурсах, проводимых 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патронатом Министерств культуры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73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ОЛИНО\Каштанова Материал для аттестации\Каштанова Документы для конкурса\Каштанова Дипломы учащихся\12 Карпова Дельфийск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" y="274340"/>
            <a:ext cx="9071066" cy="6309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6691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ОЛИНО\Грамоты  Каштанова\2016\Ямбушева 04.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55"/>
          <a:stretch/>
        </p:blipFill>
        <p:spPr bwMode="auto">
          <a:xfrm>
            <a:off x="179512" y="358764"/>
            <a:ext cx="4373954" cy="61404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ОЛИНО\Каштанова Материал для аттестации\Каштанова Аттестация 2020\IMG_20200925_195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45563" y="1286228"/>
            <a:ext cx="6132290" cy="4285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40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ОЛИНО\Грамоты  Каштанова\2017\03.17 Ямбуше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1"/>
            <a:ext cx="3312368" cy="4665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ОЛИНО\Грамоты  Каштанова\2017\03.17 Тукуз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6"/>
            <a:ext cx="3317155" cy="4665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ОЛИНО\Грамоты  Каштанова\2017\03.17 Панюшкин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2120" y="1988840"/>
            <a:ext cx="3361011" cy="4665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120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ОЛИНО\Грамоты  Каштанова\2018\Ансамбль воинова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304" y="88493"/>
            <a:ext cx="4723392" cy="6681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946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ОЛИНО\Грамоты  Каштанова\2019\Панюшкина Звонкие 20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371"/>
          <a:stretch/>
        </p:blipFill>
        <p:spPr bwMode="auto">
          <a:xfrm>
            <a:off x="5580112" y="260648"/>
            <a:ext cx="3272334" cy="4676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ОЛИНО\Грамоты  Каштанова\2019\Безлюдова Звонкие 2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35" t="236" r="2835" b="-236"/>
          <a:stretch/>
        </p:blipFill>
        <p:spPr bwMode="auto">
          <a:xfrm>
            <a:off x="251520" y="1964562"/>
            <a:ext cx="3308878" cy="4676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D:\ОЛИНО\Каштанова Материал для аттестации\Каштанова Аттестация 2020\IMG_20200925_1951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8" t="2059" r="1261"/>
          <a:stretch/>
        </p:blipFill>
        <p:spPr bwMode="auto">
          <a:xfrm rot="5400000">
            <a:off x="2233511" y="1804167"/>
            <a:ext cx="4676979" cy="3249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04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52" y="366422"/>
            <a:ext cx="427549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ОЛИНО\Грамоты  Каштанова\2018\Дуэт 27.01.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90" y="366422"/>
            <a:ext cx="4428492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ОЛИНО\Грамоты  Каштанова\2016\Шалда 01.23.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78" r="2071" b="2820"/>
          <a:stretch/>
        </p:blipFill>
        <p:spPr bwMode="auto">
          <a:xfrm>
            <a:off x="272259" y="3516409"/>
            <a:ext cx="4443757" cy="3158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D:\ОЛИНО\Грамоты  Каштанова\2018\Панюшкина Я.27.01.2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83" y="3566697"/>
            <a:ext cx="4426166" cy="3102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62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ОЛИНО\Грамоты  Каштанова\2017\01.17 Чибр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240360" cy="46269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ОЛИНО\Грамоты  Каштанова\2020\Годунова 25.01.2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2"/>
            <a:ext cx="3312368" cy="4592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ОЛИНО\Грамоты  Каштанова\2017\01.17 Асыл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666" y="1916832"/>
            <a:ext cx="3298669" cy="47062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91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8" y="1728834"/>
            <a:ext cx="8762663" cy="340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3390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379" y="1556792"/>
            <a:ext cx="3528392" cy="506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919574"/>
            <a:ext cx="3528392" cy="501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ОЛИНО\Грамоты  Каштанова\2019\Орехов 2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882"/>
            <a:ext cx="3464058" cy="5089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024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ОЛИНО\Грамоты  Каштанова\2020\Орехов 06.03.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3002"/>
            <a:ext cx="3384376" cy="4896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3002"/>
            <a:ext cx="3352408" cy="485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 descr="D:\ОЛИНО\Грамоты  Каштанова\2020\Светкин 06.03.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28800"/>
            <a:ext cx="3456384" cy="4937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87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814" t="14016" r="35781" b="4380"/>
          <a:stretch/>
        </p:blipFill>
        <p:spPr bwMode="auto">
          <a:xfrm>
            <a:off x="755576" y="880157"/>
            <a:ext cx="3456714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44" t="13768" r="35873" b="4454"/>
          <a:stretch/>
        </p:blipFill>
        <p:spPr bwMode="auto">
          <a:xfrm>
            <a:off x="4857752" y="884020"/>
            <a:ext cx="3464370" cy="492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046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8599" y="1464734"/>
            <a:ext cx="60896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№5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мероприятиях различных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уровней по учебной деятельности: </a:t>
            </a:r>
          </a:p>
          <a:p>
            <a:pPr marL="285750" indent="-285750" algn="ctr">
              <a:buFontTx/>
              <a:buChar char="-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</a:p>
          <a:p>
            <a:pPr marL="285750" indent="-285750" algn="ctr">
              <a:buFontTx/>
              <a:buChar char="-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фестивали</a:t>
            </a:r>
          </a:p>
          <a:p>
            <a:pPr marL="285750" indent="-285750" algn="ctr">
              <a:buFontTx/>
              <a:buChar char="-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олимпиады</a:t>
            </a:r>
          </a:p>
          <a:p>
            <a:pPr marL="285750" indent="-285750" algn="ctr">
              <a:buFontTx/>
              <a:buChar char="-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выставки-конкурсы и т.д.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957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ЛИНО\Грамоты  Каштанова\2016\Ямбушева 03.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13" t="1909" r="-4606"/>
          <a:stretch/>
        </p:blipFill>
        <p:spPr bwMode="auto">
          <a:xfrm>
            <a:off x="6204632" y="2596138"/>
            <a:ext cx="2939368" cy="4095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ОЛИНО\Грамоты  Каштанова\2016\Ямбушева 03.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9956"/>
            <a:ext cx="2802111" cy="3744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ОЛИНО\Грамоты  Каштанова\2016\Ямбушева 3.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7" r="5048"/>
          <a:stretch/>
        </p:blipFill>
        <p:spPr bwMode="auto">
          <a:xfrm>
            <a:off x="2339752" y="2630731"/>
            <a:ext cx="2808312" cy="4095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ОЛИНО\Грамоты  Каштанова\2016\Ямбушева, Каштанова 03.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802113" cy="3744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9166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ОЛИНО\Грамоты  Каштанова\2017\01.17 Ямбушева Рождественские звез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9" y="296652"/>
            <a:ext cx="8848002" cy="6264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65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ОЛИНО\Каштанова Материал для аттестации\Каштанова Аттестация 2020\IMG_20200925_1947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618" b="1643"/>
          <a:stretch/>
        </p:blipFill>
        <p:spPr bwMode="auto">
          <a:xfrm>
            <a:off x="4427984" y="273863"/>
            <a:ext cx="4491435" cy="633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04" t="14263" r="37053" b="6422"/>
          <a:stretch/>
        </p:blipFill>
        <p:spPr bwMode="auto">
          <a:xfrm>
            <a:off x="251519" y="275443"/>
            <a:ext cx="4430883" cy="630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6639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D:\ОЛИНО\Грамоты  Каштанова\2018\Ямбушева 01.2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2922849" cy="4054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ОЛИНО\Грамоты  Каштанова\2018\Ямбушева 04.02.2018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3060340" cy="4208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3024336" cy="415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719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ОЛИНО\Грамоты  Каштанова\2020\Панюшкина Сурский рубе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5" y="476672"/>
            <a:ext cx="8593630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5633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8101" y="1592704"/>
            <a:ext cx="66675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№6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Количество учащихся (коллективов),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принимающих участие в конкурсах,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фестивалях, выставках различного уровня за </a:t>
            </a:r>
          </a:p>
          <a:p>
            <a:pPr algn="ctr"/>
            <a:r>
              <a:rPr lang="ru-RU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821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11" y="150404"/>
            <a:ext cx="8485778" cy="65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584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ОЛИНО\Каштанова Материал для аттестации\Каштанова Документы для конкурса\Каштанова Дипломы учащихся\12 Карпова Дельфийск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95" y="3429000"/>
            <a:ext cx="4244635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98" y="3429000"/>
            <a:ext cx="427549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ОЛИНО\Грамоты  Каштанова\2018\Дуэт 27.01.2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38" y="476672"/>
            <a:ext cx="4428492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ОЛИНО\Грамоты  Каштанова\2016\Шалда 01.23.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6" y="362170"/>
            <a:ext cx="4293414" cy="3138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696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ОЛИНО\Каштанова Материал для аттестации\Каштанова Аттестация 2020\IMG_20200925_195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19302" y="487980"/>
            <a:ext cx="3240767" cy="22648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ОЛИНО\Грамоты  Каштанова\2017\03.17 Тукуз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04256" cy="3240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ОЛИНО\Грамоты  Каштанова\2017\03.17 Панюшкин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9280" y="0"/>
            <a:ext cx="2334720" cy="3240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ОЛИНО\Грамоты  Каштанова\2017\01.17 Чибри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89" y="3805"/>
            <a:ext cx="2266927" cy="3236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814" t="14016" r="35781" b="4380"/>
          <a:stretch/>
        </p:blipFill>
        <p:spPr bwMode="auto">
          <a:xfrm>
            <a:off x="2262489" y="3595487"/>
            <a:ext cx="2303169" cy="32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ОЛИНО\Грамоты  Каштанова\2016\Ямбушева 04.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55"/>
          <a:stretch/>
        </p:blipFill>
        <p:spPr bwMode="auto">
          <a:xfrm>
            <a:off x="0" y="3595488"/>
            <a:ext cx="2323938" cy="3262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ОЛИНО\Грамоты  Каштанова\2019\Безлюдова Звонкие 20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15" y="3595487"/>
            <a:ext cx="2446885" cy="3262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44" t="13768" r="35873" b="4454"/>
          <a:stretch/>
        </p:blipFill>
        <p:spPr bwMode="auto">
          <a:xfrm>
            <a:off x="4572089" y="3584859"/>
            <a:ext cx="2304167" cy="327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9538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ОЛИНО\Грамоты  Каштанова\2020\Ильин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76" t="2146"/>
          <a:stretch/>
        </p:blipFill>
        <p:spPr bwMode="auto">
          <a:xfrm>
            <a:off x="5857884" y="3286124"/>
            <a:ext cx="2308142" cy="33422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ОЛИНО\Грамоты  Каштанова\2020\Светкин 06.03.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3214686"/>
            <a:ext cx="2358183" cy="3368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ОЛИНО\Грамоты  Каштанова\2020\Федашова 20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635"/>
          <a:stretch/>
        </p:blipFill>
        <p:spPr bwMode="auto">
          <a:xfrm>
            <a:off x="6572264" y="214290"/>
            <a:ext cx="2297749" cy="3330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ОЛИНО\Грамоты  Каштанова\2019\Грошева 20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2323861" cy="3302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ОЛИНО\Грамоты  Каштанова\2019\Иляков 20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66"/>
            <a:ext cx="2308142" cy="33151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ОЛИНО\Грамоты  Каштанова\2020\Крыганова 06.03.20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214290"/>
            <a:ext cx="2326201" cy="3369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ОЛИНО\Грамоты  Каштанова\2019\Орехов 20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80" y="3286124"/>
            <a:ext cx="2285241" cy="3357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286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4951" y="1845735"/>
            <a:ext cx="64198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№7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преподавателя или учащихся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мероприятиях концертно-просветительского, 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художественно-творческого характера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9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ОЛИНО\Каштанова Материал для аттестации\Каштанова Аттестация 2020\IMG_20200925_194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65" y="62284"/>
            <a:ext cx="4729871" cy="67334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0912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5168" y="299008"/>
            <a:ext cx="8733665" cy="625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548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3800" y="1811868"/>
            <a:ext cx="70167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учащихся в </a:t>
            </a:r>
            <a:r>
              <a:rPr lang="ru-RU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ССУЗы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ВУЗы за </a:t>
            </a:r>
            <a:r>
              <a:rPr lang="ru-RU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570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ОЛИНО\Каштанова Материал для аттестации\Каштанова Аттестация 2020\Коротина Поступл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285728"/>
            <a:ext cx="5256491" cy="3714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123\AppData\Local\Microsoft\Windows\Temporary Internet Files\Content.Word\IMG_20200930_1153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14282" y="2928934"/>
            <a:ext cx="4991746" cy="369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5586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3800" y="1811869"/>
            <a:ext cx="70167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№10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Признание высокого профессионализма,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наличие грамот, благодарственных писем,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полученных за работу преподавателя 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 </a:t>
            </a:r>
            <a:r>
              <a:rPr lang="ru-RU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период)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67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ОЛИНО\Каштанова Материал для аттестации\Каштанова Аттестация 2020\Благодарность Нижн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0" y="329902"/>
            <a:ext cx="4316090" cy="6198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ОЛИНО\Каштанова Материал для аттестации\Каштанова Аттестация 2020\Благодарность Казан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9902"/>
            <a:ext cx="4324381" cy="6198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885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ОЛИНО\Каштанова Материал для аттестации\IMG_20200121_104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3220"/>
            <a:ext cx="4608512" cy="6491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3235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ОЛИНО\Каштанова Материал для аттестации\Каштанова Аттестация 2020\Благодарность Казань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9" y="417947"/>
            <a:ext cx="4205378" cy="60325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ОЛИНО\Каштанова Материал для аттестации\Каштанова Аттестация 2020\Благодарность Крыль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627" y="417947"/>
            <a:ext cx="4313291" cy="60325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7537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75896" y="1212736"/>
            <a:ext cx="6495356" cy="459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6" y="260648"/>
            <a:ext cx="4552885" cy="649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7296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0350" y="1879600"/>
            <a:ext cx="6496050" cy="2537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№11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наград (грамот, благодарственных писем), 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за работу в области культуры и искусства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(независимо от года получения)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02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ОЛИНО\Грамоты  Каштанова\2016\Каштанова Лучший преподавате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1553"/>
            <a:ext cx="4608512" cy="65348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5164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ОЛИНО\Грамоты  Каштанова\2016\Каштанова Почетная грамота Правительства Р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59" b="1418"/>
          <a:stretch/>
        </p:blipFill>
        <p:spPr bwMode="auto">
          <a:xfrm>
            <a:off x="2235397" y="154009"/>
            <a:ext cx="4673207" cy="6549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91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ОЛИНО\Грамоты  Каштанова\2020\IMG_20200922_210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3850"/>
            <a:ext cx="4752528" cy="66302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65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ОЛИНО\Каштанова Материал для аттестации\Каштанова Аттестация 2020\Каштанова ОС Трудовая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10938" y="1215008"/>
            <a:ext cx="6264868" cy="4427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ОЛИНО\Каштанова Материал для аттестации\Каштанова Аттестация 2020\Каштанова ОС Трудовая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54935" y="1180739"/>
            <a:ext cx="6257629" cy="4496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1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2" y="2074337"/>
            <a:ext cx="5651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квалификации, профессиональная переподготовка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97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ОЛИНО\Каштанова Материал для аттестации\Каштанова Аттестация 2020\Удостоверение март 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0" y="260752"/>
            <a:ext cx="8927280" cy="6336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362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ОЛИНО\Каштанова Материал для аттестации\Каштанова Аттестация 2020\Удостоверение март 2016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026"/>
            <a:ext cx="4572000" cy="6467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ОЛИНО\Каштанова Материал для аттестации\Каштанова Аттестация 2020\Удостоверение март 2016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193" y="211936"/>
            <a:ext cx="4559807" cy="643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70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208</Words>
  <Application>Microsoft Office PowerPoint</Application>
  <PresentationFormat>Экран (4:3)</PresentationFormat>
  <Paragraphs>47</Paragraphs>
  <Slides>55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123</cp:lastModifiedBy>
  <cp:revision>70</cp:revision>
  <cp:lastPrinted>2020-09-29T16:05:43Z</cp:lastPrinted>
  <dcterms:created xsi:type="dcterms:W3CDTF">2020-09-25T13:36:17Z</dcterms:created>
  <dcterms:modified xsi:type="dcterms:W3CDTF">2020-09-30T09:21:43Z</dcterms:modified>
</cp:coreProperties>
</file>