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2"/>
  </p:notesMasterIdLst>
  <p:handoutMasterIdLst>
    <p:handoutMasterId r:id="rId43"/>
  </p:handoutMasterIdLst>
  <p:sldIdLst>
    <p:sldId id="256" r:id="rId2"/>
    <p:sldId id="380" r:id="rId3"/>
    <p:sldId id="329" r:id="rId4"/>
    <p:sldId id="330" r:id="rId5"/>
    <p:sldId id="331" r:id="rId6"/>
    <p:sldId id="333" r:id="rId7"/>
    <p:sldId id="364" r:id="rId8"/>
    <p:sldId id="365" r:id="rId9"/>
    <p:sldId id="313" r:id="rId10"/>
    <p:sldId id="314" r:id="rId11"/>
    <p:sldId id="379" r:id="rId12"/>
    <p:sldId id="268" r:id="rId13"/>
    <p:sldId id="366" r:id="rId14"/>
    <p:sldId id="378" r:id="rId15"/>
    <p:sldId id="270" r:id="rId16"/>
    <p:sldId id="324" r:id="rId17"/>
    <p:sldId id="371" r:id="rId18"/>
    <p:sldId id="372" r:id="rId19"/>
    <p:sldId id="377" r:id="rId20"/>
    <p:sldId id="381" r:id="rId21"/>
    <p:sldId id="374" r:id="rId22"/>
    <p:sldId id="362" r:id="rId23"/>
    <p:sldId id="290" r:id="rId24"/>
    <p:sldId id="343" r:id="rId25"/>
    <p:sldId id="319" r:id="rId26"/>
    <p:sldId id="382" r:id="rId27"/>
    <p:sldId id="345" r:id="rId28"/>
    <p:sldId id="318" r:id="rId29"/>
    <p:sldId id="304" r:id="rId30"/>
    <p:sldId id="348" r:id="rId31"/>
    <p:sldId id="350" r:id="rId32"/>
    <p:sldId id="358" r:id="rId33"/>
    <p:sldId id="363" r:id="rId34"/>
    <p:sldId id="353" r:id="rId35"/>
    <p:sldId id="360" r:id="rId36"/>
    <p:sldId id="367" r:id="rId37"/>
    <p:sldId id="376" r:id="rId38"/>
    <p:sldId id="368" r:id="rId39"/>
    <p:sldId id="369" r:id="rId40"/>
    <p:sldId id="289" r:id="rId41"/>
  </p:sldIdLst>
  <p:sldSz cx="9144000" cy="6858000" type="screen4x3"/>
  <p:notesSz cx="7559675" cy="106918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59" autoAdjust="0"/>
    <p:restoredTop sz="94444" autoAdjust="0"/>
  </p:normalViewPr>
  <p:slideViewPr>
    <p:cSldViewPr>
      <p:cViewPr>
        <p:scale>
          <a:sx n="86" d="100"/>
          <a:sy n="86" d="100"/>
        </p:scale>
        <p:origin x="-732" y="21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574"/>
    </p:cViewPr>
  </p:outlin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endParaRPr lang="ru-RU" sz="14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Mangal" pitchFamily="2"/>
            </a:endParaRPr>
          </a:p>
        </p:txBody>
      </p:sp>
      <p:sp>
        <p:nvSpPr>
          <p:cNvPr id="3" name="Дата 2"/>
          <p:cNvSpPr txBox="1">
            <a:spLocks noGrp="1"/>
          </p:cNvSpPr>
          <p:nvPr>
            <p:ph type="dt" sz="quarter" idx="1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/>
          <a:lstStyle/>
          <a:p>
            <a:pPr marL="0" marR="0" lvl="0" indent="0" algn="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endParaRPr lang="ru-RU" sz="14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Mangal" pitchFamily="2"/>
            </a:endParaRPr>
          </a:p>
        </p:txBody>
      </p:sp>
      <p:sp>
        <p:nvSpPr>
          <p:cNvPr id="4" name="Нижний колонтитул 3"/>
          <p:cNvSpPr txBox="1">
            <a:spLocks noGrp="1"/>
          </p:cNvSpPr>
          <p:nvPr>
            <p:ph type="ftr" sz="quarter" idx="2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="b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endParaRPr lang="ru-RU" sz="14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Mangal" pitchFamily="2"/>
            </a:endParaRPr>
          </a:p>
        </p:txBody>
      </p:sp>
      <p:sp>
        <p:nvSpPr>
          <p:cNvPr id="5" name="Номер слайда 4"/>
          <p:cNvSpPr txBox="1">
            <a:spLocks noGrp="1"/>
          </p:cNvSpPr>
          <p:nvPr>
            <p:ph type="sldNum" sz="quarter" idx="3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="b" anchorCtr="0" compatLnSpc="0"/>
          <a:lstStyle/>
          <a:p>
            <a:pPr marL="0" marR="0" lvl="0" indent="0" algn="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fld id="{BF66BF4A-4916-4FB3-B045-4F113E74426C}" type="slidenum">
              <a:rPr/>
              <a:pPr marL="0" marR="0" lvl="0" indent="0" algn="r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400"/>
              </a:pPr>
              <a:t>‹#›</a:t>
            </a:fld>
            <a:endParaRPr lang="ru-RU" sz="14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Mangal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4073579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 idx="2"/>
          </p:nvPr>
        </p:nvSpPr>
        <p:spPr>
          <a:xfrm>
            <a:off x="1107000" y="812520"/>
            <a:ext cx="5345280" cy="4008959"/>
          </a:xfrm>
          <a:prstGeom prst="rect">
            <a:avLst/>
          </a:prstGeom>
          <a:noFill/>
          <a:ln>
            <a:noFill/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3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4" name="Верхний колонтитул 3"/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Ctr="0"/>
          <a:lstStyle>
            <a:lvl1pPr lvl="0" rtl="0" hangingPunct="0">
              <a:buNone/>
              <a:tabLst/>
              <a:defRPr lang="ru-RU" sz="1400" kern="1200">
                <a:latin typeface="Times New Roman" pitchFamily="18"/>
                <a:ea typeface="Arial Unicode MS" pitchFamily="2"/>
                <a:cs typeface="Tahoma" pitchFamily="2"/>
              </a:defRPr>
            </a:lvl1pPr>
          </a:lstStyle>
          <a:p>
            <a:pPr lvl="0"/>
            <a:endParaRPr lang="ru-RU"/>
          </a:p>
        </p:txBody>
      </p:sp>
      <p:sp>
        <p:nvSpPr>
          <p:cNvPr id="5" name="Дата 4"/>
          <p:cNvSpPr txBox="1">
            <a:spLocks noGrp="1"/>
          </p:cNvSpPr>
          <p:nvPr>
            <p:ph type="dt" idx="1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Ctr="0"/>
          <a:lstStyle>
            <a:lvl1pPr lvl="0" algn="r" rtl="0" hangingPunct="0">
              <a:buNone/>
              <a:tabLst/>
              <a:defRPr lang="ru-RU" sz="1400" kern="1200">
                <a:latin typeface="Times New Roman" pitchFamily="18"/>
                <a:ea typeface="Arial Unicode MS" pitchFamily="2"/>
                <a:cs typeface="Tahoma" pitchFamily="2"/>
              </a:defRPr>
            </a:lvl1pPr>
          </a:lstStyle>
          <a:p>
            <a:pPr lvl="0"/>
            <a:endParaRPr lang="ru-RU"/>
          </a:p>
        </p:txBody>
      </p:sp>
      <p:sp>
        <p:nvSpPr>
          <p:cNvPr id="6" name="Нижний колонтитул 5"/>
          <p:cNvSpPr txBox="1">
            <a:spLocks noGrp="1"/>
          </p:cNvSpPr>
          <p:nvPr>
            <p:ph type="ftr" sz="quarter" idx="4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 anchorCtr="0"/>
          <a:lstStyle>
            <a:lvl1pPr lvl="0" rtl="0" hangingPunct="0">
              <a:buNone/>
              <a:tabLst/>
              <a:defRPr lang="ru-RU" sz="1400" kern="1200">
                <a:latin typeface="Times New Roman" pitchFamily="18"/>
                <a:ea typeface="Arial Unicode MS" pitchFamily="2"/>
                <a:cs typeface="Tahoma" pitchFamily="2"/>
              </a:defRPr>
            </a:lvl1pPr>
          </a:lstStyle>
          <a:p>
            <a:pPr lvl="0"/>
            <a:endParaRPr lang="ru-RU"/>
          </a:p>
        </p:txBody>
      </p:sp>
      <p:sp>
        <p:nvSpPr>
          <p:cNvPr id="7" name="Номер слайда 6"/>
          <p:cNvSpPr txBox="1">
            <a:spLocks noGrp="1"/>
          </p:cNvSpPr>
          <p:nvPr>
            <p:ph type="sldNum" sz="quarter" idx="5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 anchorCtr="0"/>
          <a:lstStyle>
            <a:lvl1pPr lvl="0" algn="r" rtl="0" hangingPunct="0">
              <a:buNone/>
              <a:tabLst/>
              <a:defRPr lang="ru-RU" sz="1400" kern="1200">
                <a:latin typeface="Times New Roman" pitchFamily="18"/>
                <a:ea typeface="Arial Unicode MS" pitchFamily="2"/>
                <a:cs typeface="Tahoma" pitchFamily="2"/>
              </a:defRPr>
            </a:lvl1pPr>
          </a:lstStyle>
          <a:p>
            <a:pPr lvl="0"/>
            <a:fld id="{2B46823D-8F4D-4093-9518-168A5AC1BCC6}" type="slidenum">
              <a:rPr/>
              <a:pPr lvl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331280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216000" marR="0" indent="-216000" rtl="0" hangingPunct="0">
      <a:tabLst/>
      <a:defRPr lang="ru-RU" sz="2000" b="0" i="0" u="none" strike="noStrike" kern="1200">
        <a:ln>
          <a:noFill/>
        </a:ln>
        <a:latin typeface="Arial" pitchFamily="18"/>
        <a:ea typeface="Microsoft YaHei" pitchFamily="2"/>
        <a:cs typeface="Mangal" pitchFamily="2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756000" y="5078520"/>
            <a:ext cx="6047640" cy="4811400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9316785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7602956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936892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756000" y="5078520"/>
            <a:ext cx="6047640" cy="4811400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8882747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3B36B8F6-A974-4E7C-A9B7-E168CE851BCA}" type="datetime1">
              <a:rPr lang="ru-RU" smtClean="0"/>
              <a:pPr lvl="0"/>
              <a:t>05.09.2021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04551C5B-7BB5-4E45-AFA1-33628AC6982F}" type="slidenum">
              <a:rPr/>
              <a:pPr lvl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0588845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3B36B8F6-A974-4E7C-A9B7-E168CE851BCA}" type="datetime1">
              <a:rPr lang="ru-RU" smtClean="0"/>
              <a:pPr lvl="0"/>
              <a:t>05.09.2021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36AB0C38-A28C-4E3F-921A-F17389220790}" type="slidenum">
              <a:rPr/>
              <a:pPr lvl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270519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1600200"/>
            <a:ext cx="2057400" cy="45307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6019800" cy="45307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3B36B8F6-A974-4E7C-A9B7-E168CE851BCA}" type="datetime1">
              <a:rPr lang="ru-RU" smtClean="0"/>
              <a:pPr lvl="0"/>
              <a:t>05.09.2021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BB3F762D-BC20-4F0A-9F4F-02D6EDBEAB75}" type="slidenum">
              <a:rPr/>
              <a:pPr lvl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0433829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3B36B8F6-A974-4E7C-A9B7-E168CE851BCA}" type="datetime1">
              <a:rPr lang="ru-RU" smtClean="0"/>
              <a:pPr lvl="0"/>
              <a:t>05.09.2021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59C9EC8B-3D2E-4107-B5A0-7BF9A10B5E1C}" type="slidenum">
              <a:rPr/>
              <a:pPr lvl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947546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3B36B8F6-A974-4E7C-A9B7-E168CE851BCA}" type="datetime1">
              <a:rPr lang="ru-RU" smtClean="0"/>
              <a:pPr lvl="0"/>
              <a:t>05.09.2021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B78E44FD-37AB-4F47-B34C-015ABFE040FA}" type="slidenum">
              <a:rPr/>
              <a:pPr lvl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0735045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4963"/>
            <a:ext cx="4038600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4963"/>
            <a:ext cx="4038600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3B36B8F6-A974-4E7C-A9B7-E168CE851BCA}" type="datetime1">
              <a:rPr lang="ru-RU" smtClean="0"/>
              <a:pPr lvl="0"/>
              <a:t>05.09.2021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58E98EF5-A804-4866-827F-077E726EAC50}" type="slidenum">
              <a:rPr/>
              <a:pPr lvl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3177436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3B36B8F6-A974-4E7C-A9B7-E168CE851BCA}" type="datetime1">
              <a:rPr lang="ru-RU" smtClean="0"/>
              <a:pPr lvl="0"/>
              <a:t>05.09.2021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FA36F07C-9C3B-4937-BEE1-21A3211C3DD1}" type="slidenum">
              <a:rPr/>
              <a:pPr lvl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4276811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3B36B8F6-A974-4E7C-A9B7-E168CE851BCA}" type="datetime1">
              <a:rPr lang="ru-RU" smtClean="0"/>
              <a:pPr lvl="0"/>
              <a:t>05.09.2021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C1F61E7B-A96F-4931-8F84-AA162CD78F43}" type="slidenum">
              <a:rPr/>
              <a:pPr lvl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8603682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3B36B8F6-A974-4E7C-A9B7-E168CE851BCA}" type="datetime1">
              <a:rPr lang="ru-RU" smtClean="0"/>
              <a:pPr lvl="0"/>
              <a:t>05.09.2021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7A32355C-A17B-4CB9-A568-0C5CEB8DC0BC}" type="slidenum">
              <a:rPr/>
              <a:pPr lvl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2562190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3B36B8F6-A974-4E7C-A9B7-E168CE851BCA}" type="datetime1">
              <a:rPr lang="ru-RU" smtClean="0"/>
              <a:pPr lvl="0"/>
              <a:t>05.09.2021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32239FEE-62C5-418B-B215-5391F590B47E}" type="slidenum">
              <a:rPr/>
              <a:pPr lvl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2392418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3B36B8F6-A974-4E7C-A9B7-E168CE851BCA}" type="datetime1">
              <a:rPr lang="ru-RU" smtClean="0"/>
              <a:pPr lvl="0"/>
              <a:t>05.09.2021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1356567-F0F4-443B-B1F6-CED08E8EAB29}" type="slidenum">
              <a:rPr/>
              <a:pPr lvl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102625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3"/>
          <p:cNvSpPr/>
          <p:nvPr/>
        </p:nvSpPr>
        <p:spPr>
          <a:xfrm>
            <a:off x="228600" y="228600"/>
            <a:ext cx="8695800" cy="2468160"/>
          </a:xfrm>
          <a:custGeom>
            <a:avLst>
              <a:gd name="f0" fmla="val 36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 gdRefY="" minY="0" maxY="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gradFill>
            <a:gsLst>
              <a:gs pos="0">
                <a:srgbClr val="0293E0"/>
              </a:gs>
              <a:gs pos="100000">
                <a:srgbClr val="83D3FE"/>
              </a:gs>
            </a:gsLst>
            <a:lin ang="5400000"/>
          </a:gradFill>
          <a:ln>
            <a:noFill/>
            <a:prstDash val="solid"/>
          </a:ln>
        </p:spPr>
        <p:txBody>
          <a:bodyPr vert="horz" wrap="square" lIns="90000" tIns="45000" rIns="90000" bIns="4500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ru-RU" sz="18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Mangal" pitchFamily="2"/>
            </a:endParaRPr>
          </a:p>
        </p:txBody>
      </p:sp>
      <p:grpSp>
        <p:nvGrpSpPr>
          <p:cNvPr id="3" name="Group 15"/>
          <p:cNvGrpSpPr/>
          <p:nvPr/>
        </p:nvGrpSpPr>
        <p:grpSpPr>
          <a:xfrm>
            <a:off x="210960" y="1679399"/>
            <a:ext cx="8722800" cy="1329840"/>
            <a:chOff x="210960" y="1679399"/>
            <a:chExt cx="8722800" cy="1329840"/>
          </a:xfrm>
        </p:grpSpPr>
        <p:sp>
          <p:nvSpPr>
            <p:cNvPr id="4" name="Freeform 14"/>
            <p:cNvSpPr/>
            <p:nvPr/>
          </p:nvSpPr>
          <p:spPr>
            <a:xfrm>
              <a:off x="6046920" y="1824119"/>
              <a:ext cx="2876040" cy="713880"/>
            </a:xfrm>
            <a:custGeom>
              <a:avLst/>
              <a:gdLst>
                <a:gd name="f0" fmla="val 0"/>
                <a:gd name="f1" fmla="val 2706"/>
                <a:gd name="f2" fmla="val 640"/>
                <a:gd name="f3" fmla="val 2700"/>
                <a:gd name="f4" fmla="val 2586"/>
                <a:gd name="f5" fmla="val 18"/>
                <a:gd name="f6" fmla="val 2470"/>
                <a:gd name="f7" fmla="val 38"/>
                <a:gd name="f8" fmla="val 2352"/>
                <a:gd name="f9" fmla="val 60"/>
                <a:gd name="f10" fmla="val 2230"/>
                <a:gd name="f11" fmla="val 82"/>
                <a:gd name="f12" fmla="val 2106"/>
                <a:gd name="f13" fmla="val 108"/>
                <a:gd name="f14" fmla="val 1978"/>
                <a:gd name="f15" fmla="val 134"/>
                <a:gd name="f16" fmla="val 1848"/>
                <a:gd name="f17" fmla="val 164"/>
                <a:gd name="f18" fmla="val 1714"/>
                <a:gd name="f19" fmla="val 194"/>
                <a:gd name="f20" fmla="val 1472"/>
                <a:gd name="f21" fmla="val 252"/>
                <a:gd name="f22" fmla="val 1236"/>
                <a:gd name="f23" fmla="val 304"/>
                <a:gd name="f24" fmla="val 1010"/>
                <a:gd name="f25" fmla="val 352"/>
                <a:gd name="f26" fmla="val 792"/>
                <a:gd name="f27" fmla="val 398"/>
                <a:gd name="f28" fmla="val 584"/>
                <a:gd name="f29" fmla="val 438"/>
                <a:gd name="f30" fmla="val 382"/>
                <a:gd name="f31" fmla="val 474"/>
                <a:gd name="f32" fmla="val 188"/>
                <a:gd name="f33" fmla="val 508"/>
                <a:gd name="f34" fmla="val 538"/>
                <a:gd name="f35" fmla="val 130"/>
                <a:gd name="f36" fmla="val 556"/>
                <a:gd name="f37" fmla="val 254"/>
                <a:gd name="f38" fmla="val 572"/>
                <a:gd name="f39" fmla="val 374"/>
                <a:gd name="f40" fmla="val 586"/>
                <a:gd name="f41" fmla="val 492"/>
                <a:gd name="f42" fmla="val 598"/>
                <a:gd name="f43" fmla="val 606"/>
                <a:gd name="f44" fmla="val 610"/>
                <a:gd name="f45" fmla="val 716"/>
                <a:gd name="f46" fmla="val 618"/>
                <a:gd name="f47" fmla="val 822"/>
                <a:gd name="f48" fmla="val 626"/>
                <a:gd name="f49" fmla="val 926"/>
                <a:gd name="f50" fmla="val 632"/>
                <a:gd name="f51" fmla="val 1028"/>
                <a:gd name="f52" fmla="val 636"/>
                <a:gd name="f53" fmla="val 1126"/>
                <a:gd name="f54" fmla="val 638"/>
                <a:gd name="f55" fmla="val 1220"/>
                <a:gd name="f56" fmla="val 1312"/>
                <a:gd name="f57" fmla="val 1402"/>
                <a:gd name="f58" fmla="val 1490"/>
                <a:gd name="f59" fmla="val 1574"/>
                <a:gd name="f60" fmla="val 1656"/>
                <a:gd name="f61" fmla="val 1734"/>
                <a:gd name="f62" fmla="val 620"/>
                <a:gd name="f63" fmla="val 1812"/>
                <a:gd name="f64" fmla="val 612"/>
                <a:gd name="f65" fmla="val 1886"/>
                <a:gd name="f66" fmla="val 602"/>
                <a:gd name="f67" fmla="val 1960"/>
                <a:gd name="f68" fmla="val 592"/>
                <a:gd name="f69" fmla="val 2030"/>
                <a:gd name="f70" fmla="val 580"/>
                <a:gd name="f71" fmla="val 2100"/>
                <a:gd name="f72" fmla="val 568"/>
                <a:gd name="f73" fmla="val 2166"/>
                <a:gd name="f74" fmla="val 554"/>
                <a:gd name="f75" fmla="val 2232"/>
                <a:gd name="f76" fmla="val 540"/>
                <a:gd name="f77" fmla="val 2296"/>
                <a:gd name="f78" fmla="val 524"/>
                <a:gd name="f79" fmla="val 2358"/>
                <a:gd name="f80" fmla="val 2418"/>
                <a:gd name="f81" fmla="val 490"/>
                <a:gd name="f82" fmla="val 2478"/>
                <a:gd name="f83" fmla="val 472"/>
                <a:gd name="f84" fmla="val 2592"/>
                <a:gd name="f85" fmla="val 432"/>
                <a:gd name="f86" fmla="val 2702"/>
                <a:gd name="f87" fmla="val 390"/>
                <a:gd name="f88" fmla="val 388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706" h="640">
                  <a:moveTo>
                    <a:pt x="f3" y="f0"/>
                  </a:moveTo>
                  <a:lnTo>
                    <a:pt x="f3" y="f0"/>
                  </a:lnTo>
                  <a:lnTo>
                    <a:pt x="f4" y="f5"/>
                  </a:lnTo>
                  <a:lnTo>
                    <a:pt x="f6" y="f7"/>
                  </a:lnTo>
                  <a:lnTo>
                    <a:pt x="f8" y="f9"/>
                  </a:lnTo>
                  <a:lnTo>
                    <a:pt x="f10" y="f11"/>
                  </a:lnTo>
                  <a:lnTo>
                    <a:pt x="f12" y="f13"/>
                  </a:lnTo>
                  <a:lnTo>
                    <a:pt x="f14" y="f15"/>
                  </a:lnTo>
                  <a:lnTo>
                    <a:pt x="f16" y="f17"/>
                  </a:lnTo>
                  <a:lnTo>
                    <a:pt x="f18" y="f19"/>
                  </a:lnTo>
                  <a:lnTo>
                    <a:pt x="f18" y="f19"/>
                  </a:lnTo>
                  <a:lnTo>
                    <a:pt x="f20" y="f21"/>
                  </a:lnTo>
                  <a:lnTo>
                    <a:pt x="f22" y="f23"/>
                  </a:lnTo>
                  <a:lnTo>
                    <a:pt x="f24" y="f25"/>
                  </a:lnTo>
                  <a:lnTo>
                    <a:pt x="f26" y="f27"/>
                  </a:lnTo>
                  <a:lnTo>
                    <a:pt x="f28" y="f29"/>
                  </a:lnTo>
                  <a:lnTo>
                    <a:pt x="f30" y="f31"/>
                  </a:lnTo>
                  <a:lnTo>
                    <a:pt x="f32" y="f33"/>
                  </a:lnTo>
                  <a:lnTo>
                    <a:pt x="f0" y="f34"/>
                  </a:lnTo>
                  <a:lnTo>
                    <a:pt x="f0" y="f34"/>
                  </a:lnTo>
                  <a:lnTo>
                    <a:pt x="f35" y="f36"/>
                  </a:lnTo>
                  <a:lnTo>
                    <a:pt x="f37" y="f38"/>
                  </a:lnTo>
                  <a:lnTo>
                    <a:pt x="f39" y="f40"/>
                  </a:lnTo>
                  <a:lnTo>
                    <a:pt x="f41" y="f42"/>
                  </a:lnTo>
                  <a:lnTo>
                    <a:pt x="f43" y="f44"/>
                  </a:lnTo>
                  <a:lnTo>
                    <a:pt x="f45" y="f46"/>
                  </a:lnTo>
                  <a:lnTo>
                    <a:pt x="f47" y="f48"/>
                  </a:lnTo>
                  <a:lnTo>
                    <a:pt x="f49" y="f50"/>
                  </a:lnTo>
                  <a:lnTo>
                    <a:pt x="f51" y="f52"/>
                  </a:lnTo>
                  <a:lnTo>
                    <a:pt x="f53" y="f54"/>
                  </a:lnTo>
                  <a:lnTo>
                    <a:pt x="f55" y="f2"/>
                  </a:lnTo>
                  <a:lnTo>
                    <a:pt x="f56" y="f2"/>
                  </a:lnTo>
                  <a:lnTo>
                    <a:pt x="f57" y="f54"/>
                  </a:lnTo>
                  <a:lnTo>
                    <a:pt x="f58" y="f52"/>
                  </a:lnTo>
                  <a:lnTo>
                    <a:pt x="f59" y="f50"/>
                  </a:lnTo>
                  <a:lnTo>
                    <a:pt x="f60" y="f48"/>
                  </a:lnTo>
                  <a:lnTo>
                    <a:pt x="f61" y="f62"/>
                  </a:lnTo>
                  <a:lnTo>
                    <a:pt x="f63" y="f64"/>
                  </a:lnTo>
                  <a:lnTo>
                    <a:pt x="f65" y="f66"/>
                  </a:lnTo>
                  <a:lnTo>
                    <a:pt x="f67" y="f68"/>
                  </a:lnTo>
                  <a:lnTo>
                    <a:pt x="f69" y="f70"/>
                  </a:lnTo>
                  <a:lnTo>
                    <a:pt x="f71" y="f72"/>
                  </a:lnTo>
                  <a:lnTo>
                    <a:pt x="f73" y="f74"/>
                  </a:lnTo>
                  <a:lnTo>
                    <a:pt x="f75" y="f76"/>
                  </a:lnTo>
                  <a:lnTo>
                    <a:pt x="f77" y="f78"/>
                  </a:lnTo>
                  <a:lnTo>
                    <a:pt x="f79" y="f33"/>
                  </a:lnTo>
                  <a:lnTo>
                    <a:pt x="f80" y="f81"/>
                  </a:lnTo>
                  <a:lnTo>
                    <a:pt x="f82" y="f83"/>
                  </a:lnTo>
                  <a:lnTo>
                    <a:pt x="f84" y="f85"/>
                  </a:lnTo>
                  <a:lnTo>
                    <a:pt x="f86" y="f87"/>
                  </a:lnTo>
                  <a:lnTo>
                    <a:pt x="f86" y="f87"/>
                  </a:lnTo>
                  <a:lnTo>
                    <a:pt x="f1" y="f88"/>
                  </a:lnTo>
                  <a:lnTo>
                    <a:pt x="f1" y="f88"/>
                  </a:lnTo>
                  <a:lnTo>
                    <a:pt x="f1" y="f0"/>
                  </a:lnTo>
                  <a:lnTo>
                    <a:pt x="f1" y="f0"/>
                  </a:lnTo>
                  <a:lnTo>
                    <a:pt x="f3" y="f0"/>
                  </a:lnTo>
                  <a:lnTo>
                    <a:pt x="f3" y="f0"/>
                  </a:lnTo>
                  <a:close/>
                </a:path>
              </a:pathLst>
            </a:custGeom>
            <a:solidFill>
              <a:srgbClr val="C6E7FC">
                <a:alpha val="29000"/>
              </a:srgbClr>
            </a:solidFill>
            <a:ln>
              <a:noFill/>
              <a:prstDash val="solid"/>
            </a:ln>
          </p:spPr>
          <p:txBody>
            <a:bodyPr vert="horz" wrap="square" lIns="90000" tIns="45000" rIns="90000" bIns="45000" anchor="t" anchorCtr="0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ru-RU" sz="18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endParaRPr>
            </a:p>
          </p:txBody>
        </p:sp>
        <p:sp>
          <p:nvSpPr>
            <p:cNvPr id="5" name="Freeform 18"/>
            <p:cNvSpPr/>
            <p:nvPr/>
          </p:nvSpPr>
          <p:spPr>
            <a:xfrm>
              <a:off x="2619360" y="1697039"/>
              <a:ext cx="5543280" cy="848879"/>
            </a:xfrm>
            <a:custGeom>
              <a:avLst/>
              <a:gdLst>
                <a:gd name="f0" fmla="val 0"/>
                <a:gd name="f1" fmla="val 5216"/>
                <a:gd name="f2" fmla="val 762"/>
                <a:gd name="f3" fmla="val 714"/>
                <a:gd name="f4" fmla="val 5102"/>
                <a:gd name="f5" fmla="val 700"/>
                <a:gd name="f6" fmla="val 4984"/>
                <a:gd name="f7" fmla="val 686"/>
                <a:gd name="f8" fmla="val 4738"/>
                <a:gd name="f9" fmla="val 652"/>
                <a:gd name="f10" fmla="val 4478"/>
                <a:gd name="f11" fmla="val 610"/>
                <a:gd name="f12" fmla="val 4204"/>
                <a:gd name="f13" fmla="val 564"/>
                <a:gd name="f14" fmla="val 3914"/>
                <a:gd name="f15" fmla="val 508"/>
                <a:gd name="f16" fmla="val 3608"/>
                <a:gd name="f17" fmla="val 446"/>
                <a:gd name="f18" fmla="val 3286"/>
                <a:gd name="f19" fmla="val 374"/>
                <a:gd name="f20" fmla="val 2946"/>
                <a:gd name="f21" fmla="val 296"/>
                <a:gd name="f22" fmla="val 2812"/>
                <a:gd name="f23" fmla="val 266"/>
                <a:gd name="f24" fmla="val 2682"/>
                <a:gd name="f25" fmla="val 236"/>
                <a:gd name="f26" fmla="val 2556"/>
                <a:gd name="f27" fmla="val 210"/>
                <a:gd name="f28" fmla="val 2430"/>
                <a:gd name="f29" fmla="val 184"/>
                <a:gd name="f30" fmla="val 2308"/>
                <a:gd name="f31" fmla="val 162"/>
                <a:gd name="f32" fmla="val 2190"/>
                <a:gd name="f33" fmla="val 140"/>
                <a:gd name="f34" fmla="val 2074"/>
                <a:gd name="f35" fmla="val 120"/>
                <a:gd name="f36" fmla="val 1960"/>
                <a:gd name="f37" fmla="val 102"/>
                <a:gd name="f38" fmla="val 1850"/>
                <a:gd name="f39" fmla="val 86"/>
                <a:gd name="f40" fmla="val 1740"/>
                <a:gd name="f41" fmla="val 72"/>
                <a:gd name="f42" fmla="val 1532"/>
                <a:gd name="f43" fmla="val 46"/>
                <a:gd name="f44" fmla="val 1334"/>
                <a:gd name="f45" fmla="val 28"/>
                <a:gd name="f46" fmla="val 1148"/>
                <a:gd name="f47" fmla="val 14"/>
                <a:gd name="f48" fmla="val 970"/>
                <a:gd name="f49" fmla="val 4"/>
                <a:gd name="f50" fmla="val 802"/>
                <a:gd name="f51" fmla="val 644"/>
                <a:gd name="f52" fmla="val 496"/>
                <a:gd name="f53" fmla="val 358"/>
                <a:gd name="f54" fmla="val 10"/>
                <a:gd name="f55" fmla="val 230"/>
                <a:gd name="f56" fmla="val 20"/>
                <a:gd name="f57" fmla="val 110"/>
                <a:gd name="f58" fmla="val 32"/>
                <a:gd name="f59" fmla="val 48"/>
                <a:gd name="f60" fmla="val 154"/>
                <a:gd name="f61" fmla="val 66"/>
                <a:gd name="f62" fmla="val 314"/>
                <a:gd name="f63" fmla="val 480"/>
                <a:gd name="f64" fmla="val 112"/>
                <a:gd name="f65" fmla="val 830"/>
                <a:gd name="f66" fmla="val 174"/>
                <a:gd name="f67" fmla="val 1014"/>
                <a:gd name="f68" fmla="val 1206"/>
                <a:gd name="f69" fmla="val 250"/>
                <a:gd name="f70" fmla="val 1402"/>
                <a:gd name="f71" fmla="val 1756"/>
                <a:gd name="f72" fmla="val 378"/>
                <a:gd name="f73" fmla="val 2092"/>
                <a:gd name="f74" fmla="val 450"/>
                <a:gd name="f75" fmla="val 2408"/>
                <a:gd name="f76" fmla="val 516"/>
                <a:gd name="f77" fmla="val 2562"/>
                <a:gd name="f78" fmla="val 544"/>
                <a:gd name="f79" fmla="val 2708"/>
                <a:gd name="f80" fmla="val 572"/>
                <a:gd name="f81" fmla="val 2852"/>
                <a:gd name="f82" fmla="val 598"/>
                <a:gd name="f83" fmla="val 2992"/>
                <a:gd name="f84" fmla="val 620"/>
                <a:gd name="f85" fmla="val 3128"/>
                <a:gd name="f86" fmla="val 642"/>
                <a:gd name="f87" fmla="val 3260"/>
                <a:gd name="f88" fmla="val 662"/>
                <a:gd name="f89" fmla="val 3388"/>
                <a:gd name="f90" fmla="val 678"/>
                <a:gd name="f91" fmla="val 3512"/>
                <a:gd name="f92" fmla="val 694"/>
                <a:gd name="f93" fmla="val 3632"/>
                <a:gd name="f94" fmla="val 708"/>
                <a:gd name="f95" fmla="val 3750"/>
                <a:gd name="f96" fmla="val 722"/>
                <a:gd name="f97" fmla="val 3864"/>
                <a:gd name="f98" fmla="val 732"/>
                <a:gd name="f99" fmla="val 3974"/>
                <a:gd name="f100" fmla="val 740"/>
                <a:gd name="f101" fmla="val 4080"/>
                <a:gd name="f102" fmla="val 748"/>
                <a:gd name="f103" fmla="val 4184"/>
                <a:gd name="f104" fmla="val 754"/>
                <a:gd name="f105" fmla="val 4286"/>
                <a:gd name="f106" fmla="val 758"/>
                <a:gd name="f107" fmla="val 4384"/>
                <a:gd name="f108" fmla="val 4570"/>
                <a:gd name="f109" fmla="val 4660"/>
                <a:gd name="f110" fmla="val 760"/>
                <a:gd name="f111" fmla="val 4746"/>
                <a:gd name="f112" fmla="val 4830"/>
                <a:gd name="f113" fmla="val 4912"/>
                <a:gd name="f114" fmla="val 4992"/>
                <a:gd name="f115" fmla="val 5068"/>
                <a:gd name="f116" fmla="val 5144"/>
                <a:gd name="f117" fmla="val 724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5216" h="762">
                  <a:moveTo>
                    <a:pt x="f1" y="f3"/>
                  </a:moveTo>
                  <a:lnTo>
                    <a:pt x="f1" y="f3"/>
                  </a:lnTo>
                  <a:lnTo>
                    <a:pt x="f4" y="f5"/>
                  </a:lnTo>
                  <a:lnTo>
                    <a:pt x="f6" y="f7"/>
                  </a:lnTo>
                  <a:lnTo>
                    <a:pt x="f8" y="f9"/>
                  </a:lnTo>
                  <a:lnTo>
                    <a:pt x="f10" y="f11"/>
                  </a:lnTo>
                  <a:lnTo>
                    <a:pt x="f12" y="f13"/>
                  </a:lnTo>
                  <a:lnTo>
                    <a:pt x="f14" y="f15"/>
                  </a:lnTo>
                  <a:lnTo>
                    <a:pt x="f16" y="f17"/>
                  </a:lnTo>
                  <a:lnTo>
                    <a:pt x="f18" y="f19"/>
                  </a:lnTo>
                  <a:lnTo>
                    <a:pt x="f20" y="f21"/>
                  </a:lnTo>
                  <a:lnTo>
                    <a:pt x="f20" y="f21"/>
                  </a:lnTo>
                  <a:lnTo>
                    <a:pt x="f22" y="f23"/>
                  </a:lnTo>
                  <a:lnTo>
                    <a:pt x="f24" y="f25"/>
                  </a:lnTo>
                  <a:lnTo>
                    <a:pt x="f26" y="f27"/>
                  </a:lnTo>
                  <a:lnTo>
                    <a:pt x="f28" y="f29"/>
                  </a:lnTo>
                  <a:lnTo>
                    <a:pt x="f30" y="f31"/>
                  </a:lnTo>
                  <a:lnTo>
                    <a:pt x="f32" y="f33"/>
                  </a:lnTo>
                  <a:lnTo>
                    <a:pt x="f34" y="f35"/>
                  </a:lnTo>
                  <a:lnTo>
                    <a:pt x="f36" y="f37"/>
                  </a:lnTo>
                  <a:lnTo>
                    <a:pt x="f38" y="f39"/>
                  </a:lnTo>
                  <a:lnTo>
                    <a:pt x="f40" y="f41"/>
                  </a:lnTo>
                  <a:lnTo>
                    <a:pt x="f42" y="f43"/>
                  </a:lnTo>
                  <a:lnTo>
                    <a:pt x="f44" y="f45"/>
                  </a:lnTo>
                  <a:lnTo>
                    <a:pt x="f46" y="f47"/>
                  </a:lnTo>
                  <a:lnTo>
                    <a:pt x="f48" y="f49"/>
                  </a:lnTo>
                  <a:lnTo>
                    <a:pt x="f50" y="f0"/>
                  </a:lnTo>
                  <a:lnTo>
                    <a:pt x="f51" y="f0"/>
                  </a:lnTo>
                  <a:lnTo>
                    <a:pt x="f52" y="f49"/>
                  </a:lnTo>
                  <a:lnTo>
                    <a:pt x="f53" y="f54"/>
                  </a:lnTo>
                  <a:lnTo>
                    <a:pt x="f55" y="f56"/>
                  </a:lnTo>
                  <a:lnTo>
                    <a:pt x="f57" y="f58"/>
                  </a:lnTo>
                  <a:lnTo>
                    <a:pt x="f0" y="f59"/>
                  </a:lnTo>
                  <a:lnTo>
                    <a:pt x="f0" y="f59"/>
                  </a:lnTo>
                  <a:lnTo>
                    <a:pt x="f60" y="f61"/>
                  </a:lnTo>
                  <a:lnTo>
                    <a:pt x="f62" y="f39"/>
                  </a:lnTo>
                  <a:lnTo>
                    <a:pt x="f63" y="f64"/>
                  </a:lnTo>
                  <a:lnTo>
                    <a:pt x="f9" y="f33"/>
                  </a:lnTo>
                  <a:lnTo>
                    <a:pt x="f65" y="f66"/>
                  </a:lnTo>
                  <a:lnTo>
                    <a:pt x="f67" y="f27"/>
                  </a:lnTo>
                  <a:lnTo>
                    <a:pt x="f68" y="f69"/>
                  </a:lnTo>
                  <a:lnTo>
                    <a:pt x="f70" y="f21"/>
                  </a:lnTo>
                  <a:lnTo>
                    <a:pt x="f70" y="f21"/>
                  </a:lnTo>
                  <a:lnTo>
                    <a:pt x="f71" y="f72"/>
                  </a:lnTo>
                  <a:lnTo>
                    <a:pt x="f73" y="f74"/>
                  </a:lnTo>
                  <a:lnTo>
                    <a:pt x="f75" y="f76"/>
                  </a:lnTo>
                  <a:lnTo>
                    <a:pt x="f77" y="f78"/>
                  </a:lnTo>
                  <a:lnTo>
                    <a:pt x="f79" y="f80"/>
                  </a:lnTo>
                  <a:lnTo>
                    <a:pt x="f81" y="f82"/>
                  </a:lnTo>
                  <a:lnTo>
                    <a:pt x="f83" y="f84"/>
                  </a:lnTo>
                  <a:lnTo>
                    <a:pt x="f85" y="f86"/>
                  </a:lnTo>
                  <a:lnTo>
                    <a:pt x="f87" y="f88"/>
                  </a:lnTo>
                  <a:lnTo>
                    <a:pt x="f89" y="f90"/>
                  </a:lnTo>
                  <a:lnTo>
                    <a:pt x="f91" y="f92"/>
                  </a:lnTo>
                  <a:lnTo>
                    <a:pt x="f93" y="f94"/>
                  </a:lnTo>
                  <a:lnTo>
                    <a:pt x="f95" y="f96"/>
                  </a:lnTo>
                  <a:lnTo>
                    <a:pt x="f97" y="f98"/>
                  </a:lnTo>
                  <a:lnTo>
                    <a:pt x="f99" y="f100"/>
                  </a:lnTo>
                  <a:lnTo>
                    <a:pt x="f101" y="f102"/>
                  </a:lnTo>
                  <a:lnTo>
                    <a:pt x="f103" y="f104"/>
                  </a:lnTo>
                  <a:lnTo>
                    <a:pt x="f105" y="f106"/>
                  </a:lnTo>
                  <a:lnTo>
                    <a:pt x="f107" y="f2"/>
                  </a:lnTo>
                  <a:lnTo>
                    <a:pt x="f10" y="f2"/>
                  </a:lnTo>
                  <a:lnTo>
                    <a:pt x="f108" y="f2"/>
                  </a:lnTo>
                  <a:lnTo>
                    <a:pt x="f109" y="f110"/>
                  </a:lnTo>
                  <a:lnTo>
                    <a:pt x="f111" y="f106"/>
                  </a:lnTo>
                  <a:lnTo>
                    <a:pt x="f112" y="f104"/>
                  </a:lnTo>
                  <a:lnTo>
                    <a:pt x="f113" y="f102"/>
                  </a:lnTo>
                  <a:lnTo>
                    <a:pt x="f114" y="f100"/>
                  </a:lnTo>
                  <a:lnTo>
                    <a:pt x="f115" y="f98"/>
                  </a:lnTo>
                  <a:lnTo>
                    <a:pt x="f116" y="f117"/>
                  </a:lnTo>
                  <a:lnTo>
                    <a:pt x="f1" y="f3"/>
                  </a:lnTo>
                  <a:lnTo>
                    <a:pt x="f1" y="f3"/>
                  </a:lnTo>
                  <a:close/>
                </a:path>
              </a:pathLst>
            </a:custGeom>
            <a:solidFill>
              <a:srgbClr val="C6E7FC">
                <a:alpha val="40000"/>
              </a:srgbClr>
            </a:solidFill>
            <a:ln>
              <a:noFill/>
              <a:prstDash val="solid"/>
            </a:ln>
          </p:spPr>
          <p:txBody>
            <a:bodyPr vert="horz" wrap="square" lIns="90000" tIns="45000" rIns="90000" bIns="45000" anchor="t" anchorCtr="0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ru-RU" sz="18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endParaRPr>
            </a:p>
          </p:txBody>
        </p:sp>
        <p:sp>
          <p:nvSpPr>
            <p:cNvPr id="6" name="Freeform 22"/>
            <p:cNvSpPr/>
            <p:nvPr/>
          </p:nvSpPr>
          <p:spPr>
            <a:xfrm>
              <a:off x="2828880" y="1708200"/>
              <a:ext cx="5466960" cy="774359"/>
            </a:xfrm>
            <a:custGeom>
              <a:avLst/>
              <a:gdLst>
                <a:gd name="f0" fmla="val 0"/>
                <a:gd name="f1" fmla="val 5144"/>
                <a:gd name="f2" fmla="val 694"/>
                <a:gd name="f3" fmla="val 70"/>
                <a:gd name="f4" fmla="val 18"/>
                <a:gd name="f5" fmla="val 66"/>
                <a:gd name="f6" fmla="val 72"/>
                <a:gd name="f7" fmla="val 56"/>
                <a:gd name="f8" fmla="val 164"/>
                <a:gd name="f9" fmla="val 42"/>
                <a:gd name="f10" fmla="val 224"/>
                <a:gd name="f11" fmla="val 34"/>
                <a:gd name="f12" fmla="val 294"/>
                <a:gd name="f13" fmla="val 26"/>
                <a:gd name="f14" fmla="val 372"/>
                <a:gd name="f15" fmla="val 20"/>
                <a:gd name="f16" fmla="val 462"/>
                <a:gd name="f17" fmla="val 14"/>
                <a:gd name="f18" fmla="val 560"/>
                <a:gd name="f19" fmla="val 8"/>
                <a:gd name="f20" fmla="val 670"/>
                <a:gd name="f21" fmla="val 4"/>
                <a:gd name="f22" fmla="val 790"/>
                <a:gd name="f23" fmla="val 2"/>
                <a:gd name="f24" fmla="val 920"/>
                <a:gd name="f25" fmla="val 1060"/>
                <a:gd name="f26" fmla="val 1210"/>
                <a:gd name="f27" fmla="val 6"/>
                <a:gd name="f28" fmla="val 1372"/>
                <a:gd name="f29" fmla="val 1544"/>
                <a:gd name="f30" fmla="val 24"/>
                <a:gd name="f31" fmla="val 1726"/>
                <a:gd name="f32" fmla="val 40"/>
                <a:gd name="f33" fmla="val 1920"/>
                <a:gd name="f34" fmla="val 58"/>
                <a:gd name="f35" fmla="val 2126"/>
                <a:gd name="f36" fmla="val 80"/>
                <a:gd name="f37" fmla="val 2342"/>
                <a:gd name="f38" fmla="val 106"/>
                <a:gd name="f39" fmla="val 2570"/>
                <a:gd name="f40" fmla="val 138"/>
                <a:gd name="f41" fmla="val 2808"/>
                <a:gd name="f42" fmla="val 174"/>
                <a:gd name="f43" fmla="val 3058"/>
                <a:gd name="f44" fmla="val 216"/>
                <a:gd name="f45" fmla="val 3320"/>
                <a:gd name="f46" fmla="val 266"/>
                <a:gd name="f47" fmla="val 3594"/>
                <a:gd name="f48" fmla="val 320"/>
                <a:gd name="f49" fmla="val 3880"/>
                <a:gd name="f50" fmla="val 380"/>
                <a:gd name="f51" fmla="val 4178"/>
                <a:gd name="f52" fmla="val 448"/>
                <a:gd name="f53" fmla="val 4488"/>
                <a:gd name="f54" fmla="val 522"/>
                <a:gd name="f55" fmla="val 4810"/>
                <a:gd name="f56" fmla="val 604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5144" h="694">
                  <a:moveTo>
                    <a:pt x="f0" y="f3"/>
                  </a:moveTo>
                  <a:lnTo>
                    <a:pt x="f0" y="f3"/>
                  </a:lnTo>
                  <a:lnTo>
                    <a:pt x="f4" y="f5"/>
                  </a:lnTo>
                  <a:lnTo>
                    <a:pt x="f6" y="f7"/>
                  </a:lnTo>
                  <a:lnTo>
                    <a:pt x="f8" y="f9"/>
                  </a:lnTo>
                  <a:lnTo>
                    <a:pt x="f10" y="f11"/>
                  </a:lnTo>
                  <a:lnTo>
                    <a:pt x="f12" y="f13"/>
                  </a:lnTo>
                  <a:lnTo>
                    <a:pt x="f14" y="f15"/>
                  </a:lnTo>
                  <a:lnTo>
                    <a:pt x="f16" y="f17"/>
                  </a:lnTo>
                  <a:lnTo>
                    <a:pt x="f18" y="f19"/>
                  </a:lnTo>
                  <a:lnTo>
                    <a:pt x="f20" y="f21"/>
                  </a:lnTo>
                  <a:lnTo>
                    <a:pt x="f22" y="f23"/>
                  </a:lnTo>
                  <a:lnTo>
                    <a:pt x="f24" y="f0"/>
                  </a:lnTo>
                  <a:lnTo>
                    <a:pt x="f25" y="f23"/>
                  </a:lnTo>
                  <a:lnTo>
                    <a:pt x="f26" y="f27"/>
                  </a:lnTo>
                  <a:lnTo>
                    <a:pt x="f28" y="f17"/>
                  </a:lnTo>
                  <a:lnTo>
                    <a:pt x="f29" y="f30"/>
                  </a:lnTo>
                  <a:lnTo>
                    <a:pt x="f31" y="f32"/>
                  </a:lnTo>
                  <a:lnTo>
                    <a:pt x="f33" y="f34"/>
                  </a:lnTo>
                  <a:lnTo>
                    <a:pt x="f35" y="f36"/>
                  </a:lnTo>
                  <a:lnTo>
                    <a:pt x="f37" y="f38"/>
                  </a:lnTo>
                  <a:lnTo>
                    <a:pt x="f39" y="f40"/>
                  </a:lnTo>
                  <a:lnTo>
                    <a:pt x="f41" y="f42"/>
                  </a:lnTo>
                  <a:lnTo>
                    <a:pt x="f43" y="f44"/>
                  </a:lnTo>
                  <a:lnTo>
                    <a:pt x="f45" y="f46"/>
                  </a:lnTo>
                  <a:lnTo>
                    <a:pt x="f47" y="f48"/>
                  </a:lnTo>
                  <a:lnTo>
                    <a:pt x="f49" y="f50"/>
                  </a:lnTo>
                  <a:lnTo>
                    <a:pt x="f51" y="f52"/>
                  </a:lnTo>
                  <a:lnTo>
                    <a:pt x="f53" y="f54"/>
                  </a:lnTo>
                  <a:lnTo>
                    <a:pt x="f55" y="f56"/>
                  </a:lnTo>
                  <a:lnTo>
                    <a:pt x="f1" y="f2"/>
                  </a:lnTo>
                </a:path>
              </a:pathLst>
            </a:custGeom>
            <a:noFill/>
            <a:ln w="0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0000" tIns="45000" rIns="90000" bIns="45000" anchor="t" anchorCtr="0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ru-RU" sz="18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endParaRPr>
            </a:p>
          </p:txBody>
        </p:sp>
        <p:sp>
          <p:nvSpPr>
            <p:cNvPr id="7" name="Freeform 26"/>
            <p:cNvSpPr/>
            <p:nvPr/>
          </p:nvSpPr>
          <p:spPr>
            <a:xfrm>
              <a:off x="5608800" y="1695600"/>
              <a:ext cx="3308040" cy="650520"/>
            </a:xfrm>
            <a:custGeom>
              <a:avLst/>
              <a:gdLst>
                <a:gd name="f0" fmla="val 360"/>
                <a:gd name="f1" fmla="val 0"/>
                <a:gd name="f2" fmla="val 3112"/>
                <a:gd name="f3" fmla="val 584"/>
                <a:gd name="f4" fmla="val 90"/>
                <a:gd name="f5" fmla="val 560"/>
                <a:gd name="f6" fmla="val 336"/>
                <a:gd name="f7" fmla="val 498"/>
                <a:gd name="f8" fmla="val 506"/>
                <a:gd name="f9" fmla="val 456"/>
                <a:gd name="f10" fmla="val 702"/>
                <a:gd name="f11" fmla="val 410"/>
                <a:gd name="f12" fmla="val 920"/>
                <a:gd name="f13" fmla="val 1154"/>
                <a:gd name="f14" fmla="val 306"/>
                <a:gd name="f15" fmla="val 1402"/>
                <a:gd name="f16" fmla="val 254"/>
                <a:gd name="f17" fmla="val 1656"/>
                <a:gd name="f18" fmla="val 202"/>
                <a:gd name="f19" fmla="val 1916"/>
                <a:gd name="f20" fmla="val 154"/>
                <a:gd name="f21" fmla="val 2174"/>
                <a:gd name="f22" fmla="val 108"/>
                <a:gd name="f23" fmla="val 2302"/>
                <a:gd name="f24" fmla="val 88"/>
                <a:gd name="f25" fmla="val 2426"/>
                <a:gd name="f26" fmla="val 68"/>
                <a:gd name="f27" fmla="val 2550"/>
                <a:gd name="f28" fmla="val 52"/>
                <a:gd name="f29" fmla="val 2670"/>
                <a:gd name="f30" fmla="val 36"/>
                <a:gd name="f31" fmla="val 2788"/>
                <a:gd name="f32" fmla="val 24"/>
                <a:gd name="f33" fmla="val 2900"/>
                <a:gd name="f34" fmla="val 14"/>
                <a:gd name="f35" fmla="val 3008"/>
                <a:gd name="f36" fmla="val 6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3112" h="584">
                  <a:moveTo>
                    <a:pt x="f1" y="f3"/>
                  </a:moveTo>
                  <a:lnTo>
                    <a:pt x="f1" y="f3"/>
                  </a:lnTo>
                  <a:lnTo>
                    <a:pt x="f4" y="f5"/>
                  </a:lnTo>
                  <a:lnTo>
                    <a:pt x="f6" y="f7"/>
                  </a:lnTo>
                  <a:lnTo>
                    <a:pt x="f8" y="f9"/>
                  </a:lnTo>
                  <a:lnTo>
                    <a:pt x="f10" y="f11"/>
                  </a:lnTo>
                  <a:lnTo>
                    <a:pt x="f12" y="f0"/>
                  </a:lnTo>
                  <a:lnTo>
                    <a:pt x="f13" y="f14"/>
                  </a:lnTo>
                  <a:lnTo>
                    <a:pt x="f15" y="f16"/>
                  </a:lnTo>
                  <a:lnTo>
                    <a:pt x="f17" y="f18"/>
                  </a:lnTo>
                  <a:lnTo>
                    <a:pt x="f19" y="f20"/>
                  </a:lnTo>
                  <a:lnTo>
                    <a:pt x="f21" y="f22"/>
                  </a:lnTo>
                  <a:lnTo>
                    <a:pt x="f23" y="f24"/>
                  </a:lnTo>
                  <a:lnTo>
                    <a:pt x="f25" y="f26"/>
                  </a:lnTo>
                  <a:lnTo>
                    <a:pt x="f27" y="f28"/>
                  </a:lnTo>
                  <a:lnTo>
                    <a:pt x="f29" y="f30"/>
                  </a:lnTo>
                  <a:lnTo>
                    <a:pt x="f31" y="f32"/>
                  </a:lnTo>
                  <a:lnTo>
                    <a:pt x="f33" y="f34"/>
                  </a:lnTo>
                  <a:lnTo>
                    <a:pt x="f35" y="f36"/>
                  </a:lnTo>
                  <a:lnTo>
                    <a:pt x="f2" y="f1"/>
                  </a:lnTo>
                </a:path>
              </a:pathLst>
            </a:custGeom>
            <a:noFill/>
            <a:ln w="0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0000" tIns="45000" rIns="90000" bIns="45000" anchor="t" anchorCtr="0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ru-RU" sz="18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endParaRPr>
            </a:p>
          </p:txBody>
        </p:sp>
        <p:sp>
          <p:nvSpPr>
            <p:cNvPr id="8" name="Freeform 10"/>
            <p:cNvSpPr/>
            <p:nvPr/>
          </p:nvSpPr>
          <p:spPr>
            <a:xfrm>
              <a:off x="210960" y="1679399"/>
              <a:ext cx="8722800" cy="1329840"/>
            </a:xfrm>
            <a:custGeom>
              <a:avLst/>
              <a:gdLst>
                <a:gd name="f0" fmla="val 0"/>
                <a:gd name="f1" fmla="val 8196"/>
                <a:gd name="f2" fmla="val 1192"/>
                <a:gd name="f3" fmla="val 8192"/>
                <a:gd name="f4" fmla="val 512"/>
                <a:gd name="f5" fmla="val 8116"/>
                <a:gd name="f6" fmla="val 542"/>
                <a:gd name="f7" fmla="val 8040"/>
                <a:gd name="f8" fmla="val 570"/>
                <a:gd name="f9" fmla="val 7960"/>
                <a:gd name="f10" fmla="val 596"/>
                <a:gd name="f11" fmla="val 7878"/>
                <a:gd name="f12" fmla="val 620"/>
                <a:gd name="f13" fmla="val 7794"/>
                <a:gd name="f14" fmla="val 644"/>
                <a:gd name="f15" fmla="val 7706"/>
                <a:gd name="f16" fmla="val 666"/>
                <a:gd name="f17" fmla="val 7616"/>
                <a:gd name="f18" fmla="val 684"/>
                <a:gd name="f19" fmla="val 7522"/>
                <a:gd name="f20" fmla="val 702"/>
                <a:gd name="f21" fmla="val 7424"/>
                <a:gd name="f22" fmla="val 718"/>
                <a:gd name="f23" fmla="val 7322"/>
                <a:gd name="f24" fmla="val 730"/>
                <a:gd name="f25" fmla="val 7216"/>
                <a:gd name="f26" fmla="val 742"/>
                <a:gd name="f27" fmla="val 7106"/>
                <a:gd name="f28" fmla="val 750"/>
                <a:gd name="f29" fmla="val 6992"/>
                <a:gd name="f30" fmla="val 758"/>
                <a:gd name="f31" fmla="val 6872"/>
                <a:gd name="f32" fmla="val 762"/>
                <a:gd name="f33" fmla="val 6748"/>
                <a:gd name="f34" fmla="val 6618"/>
                <a:gd name="f35" fmla="val 760"/>
                <a:gd name="f36" fmla="val 6482"/>
                <a:gd name="f37" fmla="val 756"/>
                <a:gd name="f38" fmla="val 6342"/>
                <a:gd name="f39" fmla="val 6196"/>
                <a:gd name="f40" fmla="val 740"/>
                <a:gd name="f41" fmla="val 6042"/>
                <a:gd name="f42" fmla="val 726"/>
                <a:gd name="f43" fmla="val 5882"/>
                <a:gd name="f44" fmla="val 710"/>
                <a:gd name="f45" fmla="val 5716"/>
                <a:gd name="f46" fmla="val 690"/>
                <a:gd name="f47" fmla="val 5544"/>
                <a:gd name="f48" fmla="val 668"/>
                <a:gd name="f49" fmla="val 5364"/>
                <a:gd name="f50" fmla="val 642"/>
                <a:gd name="f51" fmla="val 5176"/>
                <a:gd name="f52" fmla="val 612"/>
                <a:gd name="f53" fmla="val 4982"/>
                <a:gd name="f54" fmla="val 578"/>
                <a:gd name="f55" fmla="val 4778"/>
                <a:gd name="f56" fmla="val 540"/>
                <a:gd name="f57" fmla="val 4568"/>
                <a:gd name="f58" fmla="val 500"/>
                <a:gd name="f59" fmla="val 4348"/>
                <a:gd name="f60" fmla="val 454"/>
                <a:gd name="f61" fmla="val 4122"/>
                <a:gd name="f62" fmla="val 406"/>
                <a:gd name="f63" fmla="val 3886"/>
                <a:gd name="f64" fmla="val 354"/>
                <a:gd name="f65" fmla="val 3640"/>
                <a:gd name="f66" fmla="val 296"/>
                <a:gd name="f67" fmla="val 3396"/>
                <a:gd name="f68" fmla="val 240"/>
                <a:gd name="f69" fmla="val 3160"/>
                <a:gd name="f70" fmla="val 192"/>
                <a:gd name="f71" fmla="val 2934"/>
                <a:gd name="f72" fmla="val 148"/>
                <a:gd name="f73" fmla="val 2718"/>
                <a:gd name="f74" fmla="val 112"/>
                <a:gd name="f75" fmla="val 2512"/>
                <a:gd name="f76" fmla="val 82"/>
                <a:gd name="f77" fmla="val 2314"/>
                <a:gd name="f78" fmla="val 56"/>
                <a:gd name="f79" fmla="val 2126"/>
                <a:gd name="f80" fmla="val 36"/>
                <a:gd name="f81" fmla="val 1948"/>
                <a:gd name="f82" fmla="val 20"/>
                <a:gd name="f83" fmla="val 1776"/>
                <a:gd name="f84" fmla="val 10"/>
                <a:gd name="f85" fmla="val 1616"/>
                <a:gd name="f86" fmla="val 2"/>
                <a:gd name="f87" fmla="val 1462"/>
                <a:gd name="f88" fmla="val 1318"/>
                <a:gd name="f89" fmla="val 1182"/>
                <a:gd name="f90" fmla="val 4"/>
                <a:gd name="f91" fmla="val 1054"/>
                <a:gd name="f92" fmla="val 934"/>
                <a:gd name="f93" fmla="val 822"/>
                <a:gd name="f94" fmla="val 30"/>
                <a:gd name="f95" fmla="val 716"/>
                <a:gd name="f96" fmla="val 44"/>
                <a:gd name="f97" fmla="val 58"/>
                <a:gd name="f98" fmla="val 530"/>
                <a:gd name="f99" fmla="val 74"/>
                <a:gd name="f100" fmla="val 450"/>
                <a:gd name="f101" fmla="val 92"/>
                <a:gd name="f102" fmla="val 374"/>
                <a:gd name="f103" fmla="val 108"/>
                <a:gd name="f104" fmla="val 308"/>
                <a:gd name="f105" fmla="val 126"/>
                <a:gd name="f106" fmla="val 248"/>
                <a:gd name="f107" fmla="val 144"/>
                <a:gd name="f108" fmla="val 194"/>
                <a:gd name="f109" fmla="val 160"/>
                <a:gd name="f110" fmla="val 176"/>
                <a:gd name="f111" fmla="val 48"/>
                <a:gd name="f112" fmla="val 216"/>
                <a:gd name="f113" fmla="val 12"/>
                <a:gd name="f114" fmla="val 234"/>
                <a:gd name="f115" fmla="val 1186"/>
                <a:gd name="f116" fmla="val 51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8196" h="1192">
                  <a:moveTo>
                    <a:pt x="f3" y="f4"/>
                  </a:moveTo>
                  <a:lnTo>
                    <a:pt x="f3" y="f4"/>
                  </a:lnTo>
                  <a:lnTo>
                    <a:pt x="f5" y="f6"/>
                  </a:lnTo>
                  <a:lnTo>
                    <a:pt x="f7" y="f8"/>
                  </a:lnTo>
                  <a:lnTo>
                    <a:pt x="f9" y="f10"/>
                  </a:lnTo>
                  <a:lnTo>
                    <a:pt x="f11" y="f12"/>
                  </a:lnTo>
                  <a:lnTo>
                    <a:pt x="f13" y="f14"/>
                  </a:lnTo>
                  <a:lnTo>
                    <a:pt x="f15" y="f16"/>
                  </a:lnTo>
                  <a:lnTo>
                    <a:pt x="f17" y="f18"/>
                  </a:lnTo>
                  <a:lnTo>
                    <a:pt x="f19" y="f20"/>
                  </a:lnTo>
                  <a:lnTo>
                    <a:pt x="f21" y="f22"/>
                  </a:lnTo>
                  <a:lnTo>
                    <a:pt x="f23" y="f24"/>
                  </a:lnTo>
                  <a:lnTo>
                    <a:pt x="f25" y="f26"/>
                  </a:lnTo>
                  <a:lnTo>
                    <a:pt x="f27" y="f28"/>
                  </a:lnTo>
                  <a:lnTo>
                    <a:pt x="f29" y="f30"/>
                  </a:lnTo>
                  <a:lnTo>
                    <a:pt x="f31" y="f32"/>
                  </a:lnTo>
                  <a:lnTo>
                    <a:pt x="f33" y="f32"/>
                  </a:lnTo>
                  <a:lnTo>
                    <a:pt x="f34" y="f35"/>
                  </a:lnTo>
                  <a:lnTo>
                    <a:pt x="f36" y="f37"/>
                  </a:lnTo>
                  <a:lnTo>
                    <a:pt x="f38" y="f28"/>
                  </a:lnTo>
                  <a:lnTo>
                    <a:pt x="f39" y="f40"/>
                  </a:lnTo>
                  <a:lnTo>
                    <a:pt x="f41" y="f42"/>
                  </a:lnTo>
                  <a:lnTo>
                    <a:pt x="f43" y="f44"/>
                  </a:lnTo>
                  <a:lnTo>
                    <a:pt x="f45" y="f46"/>
                  </a:lnTo>
                  <a:lnTo>
                    <a:pt x="f47" y="f48"/>
                  </a:lnTo>
                  <a:lnTo>
                    <a:pt x="f49" y="f50"/>
                  </a:lnTo>
                  <a:lnTo>
                    <a:pt x="f51" y="f52"/>
                  </a:lnTo>
                  <a:lnTo>
                    <a:pt x="f53" y="f54"/>
                  </a:lnTo>
                  <a:lnTo>
                    <a:pt x="f55" y="f56"/>
                  </a:lnTo>
                  <a:lnTo>
                    <a:pt x="f57" y="f58"/>
                  </a:lnTo>
                  <a:lnTo>
                    <a:pt x="f59" y="f60"/>
                  </a:lnTo>
                  <a:lnTo>
                    <a:pt x="f61" y="f62"/>
                  </a:lnTo>
                  <a:lnTo>
                    <a:pt x="f63" y="f64"/>
                  </a:lnTo>
                  <a:lnTo>
                    <a:pt x="f65" y="f66"/>
                  </a:lnTo>
                  <a:lnTo>
                    <a:pt x="f65" y="f66"/>
                  </a:lnTo>
                  <a:lnTo>
                    <a:pt x="f67" y="f68"/>
                  </a:lnTo>
                  <a:lnTo>
                    <a:pt x="f69" y="f70"/>
                  </a:lnTo>
                  <a:lnTo>
                    <a:pt x="f71" y="f72"/>
                  </a:lnTo>
                  <a:lnTo>
                    <a:pt x="f73" y="f74"/>
                  </a:lnTo>
                  <a:lnTo>
                    <a:pt x="f75" y="f76"/>
                  </a:lnTo>
                  <a:lnTo>
                    <a:pt x="f77" y="f78"/>
                  </a:lnTo>
                  <a:lnTo>
                    <a:pt x="f79" y="f80"/>
                  </a:lnTo>
                  <a:lnTo>
                    <a:pt x="f81" y="f82"/>
                  </a:lnTo>
                  <a:lnTo>
                    <a:pt x="f83" y="f84"/>
                  </a:lnTo>
                  <a:lnTo>
                    <a:pt x="f85" y="f86"/>
                  </a:lnTo>
                  <a:lnTo>
                    <a:pt x="f87" y="f0"/>
                  </a:lnTo>
                  <a:lnTo>
                    <a:pt x="f88" y="f0"/>
                  </a:lnTo>
                  <a:lnTo>
                    <a:pt x="f89" y="f90"/>
                  </a:lnTo>
                  <a:lnTo>
                    <a:pt x="f91" y="f84"/>
                  </a:lnTo>
                  <a:lnTo>
                    <a:pt x="f92" y="f82"/>
                  </a:lnTo>
                  <a:lnTo>
                    <a:pt x="f93" y="f94"/>
                  </a:lnTo>
                  <a:lnTo>
                    <a:pt x="f95" y="f96"/>
                  </a:lnTo>
                  <a:lnTo>
                    <a:pt x="f12" y="f97"/>
                  </a:lnTo>
                  <a:lnTo>
                    <a:pt x="f98" y="f99"/>
                  </a:lnTo>
                  <a:lnTo>
                    <a:pt x="f100" y="f101"/>
                  </a:lnTo>
                  <a:lnTo>
                    <a:pt x="f102" y="f103"/>
                  </a:lnTo>
                  <a:lnTo>
                    <a:pt x="f104" y="f105"/>
                  </a:lnTo>
                  <a:lnTo>
                    <a:pt x="f106" y="f107"/>
                  </a:lnTo>
                  <a:lnTo>
                    <a:pt x="f108" y="f109"/>
                  </a:lnTo>
                  <a:lnTo>
                    <a:pt x="f72" y="f110"/>
                  </a:lnTo>
                  <a:lnTo>
                    <a:pt x="f103" y="f70"/>
                  </a:lnTo>
                  <a:lnTo>
                    <a:pt x="f111" y="f112"/>
                  </a:lnTo>
                  <a:lnTo>
                    <a:pt x="f113" y="f114"/>
                  </a:lnTo>
                  <a:lnTo>
                    <a:pt x="f0" y="f68"/>
                  </a:lnTo>
                  <a:lnTo>
                    <a:pt x="f0" y="f2"/>
                  </a:lnTo>
                  <a:lnTo>
                    <a:pt x="f3" y="f2"/>
                  </a:lnTo>
                  <a:lnTo>
                    <a:pt x="f3" y="f2"/>
                  </a:lnTo>
                  <a:lnTo>
                    <a:pt x="f1" y="f115"/>
                  </a:lnTo>
                  <a:lnTo>
                    <a:pt x="f1" y="f115"/>
                  </a:lnTo>
                  <a:lnTo>
                    <a:pt x="f1" y="f116"/>
                  </a:lnTo>
                  <a:lnTo>
                    <a:pt x="f1" y="f116"/>
                  </a:lnTo>
                  <a:lnTo>
                    <a:pt x="f3" y="f4"/>
                  </a:lnTo>
                  <a:lnTo>
                    <a:pt x="f3" y="f4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90000" tIns="45000" rIns="90000" bIns="45000" anchor="t" anchorCtr="0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ru-RU" sz="18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endParaRPr>
            </a:p>
          </p:txBody>
        </p:sp>
      </p:grpSp>
      <p:sp>
        <p:nvSpPr>
          <p:cNvPr id="9" name="Rounded Rectangle 15"/>
          <p:cNvSpPr/>
          <p:nvPr/>
        </p:nvSpPr>
        <p:spPr>
          <a:xfrm>
            <a:off x="228600" y="228600"/>
            <a:ext cx="8695800" cy="6035399"/>
          </a:xfrm>
          <a:custGeom>
            <a:avLst>
              <a:gd name="f0" fmla="val 36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 gdRefY="" minY="0" maxY="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gradFill>
            <a:gsLst>
              <a:gs pos="0">
                <a:srgbClr val="0293E0"/>
              </a:gs>
              <a:gs pos="100000">
                <a:srgbClr val="83D3FE"/>
              </a:gs>
            </a:gsLst>
            <a:lin ang="5400000"/>
          </a:gradFill>
          <a:ln>
            <a:noFill/>
            <a:prstDash val="solid"/>
          </a:ln>
        </p:spPr>
        <p:txBody>
          <a:bodyPr vert="horz" wrap="square" lIns="90000" tIns="45000" rIns="90000" bIns="4500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ru-RU" sz="18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Mangal" pitchFamily="2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210960" y="5354640"/>
            <a:ext cx="8723160" cy="1329840"/>
            <a:chOff x="210960" y="5354640"/>
            <a:chExt cx="8723160" cy="1329840"/>
          </a:xfrm>
        </p:grpSpPr>
        <p:sp>
          <p:nvSpPr>
            <p:cNvPr id="11" name="Freeform 14"/>
            <p:cNvSpPr/>
            <p:nvPr/>
          </p:nvSpPr>
          <p:spPr>
            <a:xfrm>
              <a:off x="6054840" y="5499000"/>
              <a:ext cx="2879280" cy="713880"/>
            </a:xfrm>
            <a:custGeom>
              <a:avLst/>
              <a:gdLst>
                <a:gd name="f0" fmla="val 0"/>
                <a:gd name="f1" fmla="val 2706"/>
                <a:gd name="f2" fmla="val 640"/>
                <a:gd name="f3" fmla="val 2700"/>
                <a:gd name="f4" fmla="val 2586"/>
                <a:gd name="f5" fmla="val 18"/>
                <a:gd name="f6" fmla="val 2470"/>
                <a:gd name="f7" fmla="val 38"/>
                <a:gd name="f8" fmla="val 2352"/>
                <a:gd name="f9" fmla="val 60"/>
                <a:gd name="f10" fmla="val 2230"/>
                <a:gd name="f11" fmla="val 82"/>
                <a:gd name="f12" fmla="val 2106"/>
                <a:gd name="f13" fmla="val 108"/>
                <a:gd name="f14" fmla="val 1978"/>
                <a:gd name="f15" fmla="val 134"/>
                <a:gd name="f16" fmla="val 1848"/>
                <a:gd name="f17" fmla="val 164"/>
                <a:gd name="f18" fmla="val 1714"/>
                <a:gd name="f19" fmla="val 194"/>
                <a:gd name="f20" fmla="val 1472"/>
                <a:gd name="f21" fmla="val 252"/>
                <a:gd name="f22" fmla="val 1236"/>
                <a:gd name="f23" fmla="val 304"/>
                <a:gd name="f24" fmla="val 1010"/>
                <a:gd name="f25" fmla="val 352"/>
                <a:gd name="f26" fmla="val 792"/>
                <a:gd name="f27" fmla="val 398"/>
                <a:gd name="f28" fmla="val 584"/>
                <a:gd name="f29" fmla="val 438"/>
                <a:gd name="f30" fmla="val 382"/>
                <a:gd name="f31" fmla="val 474"/>
                <a:gd name="f32" fmla="val 188"/>
                <a:gd name="f33" fmla="val 508"/>
                <a:gd name="f34" fmla="val 538"/>
                <a:gd name="f35" fmla="val 130"/>
                <a:gd name="f36" fmla="val 556"/>
                <a:gd name="f37" fmla="val 254"/>
                <a:gd name="f38" fmla="val 572"/>
                <a:gd name="f39" fmla="val 374"/>
                <a:gd name="f40" fmla="val 586"/>
                <a:gd name="f41" fmla="val 492"/>
                <a:gd name="f42" fmla="val 598"/>
                <a:gd name="f43" fmla="val 606"/>
                <a:gd name="f44" fmla="val 610"/>
                <a:gd name="f45" fmla="val 716"/>
                <a:gd name="f46" fmla="val 618"/>
                <a:gd name="f47" fmla="val 822"/>
                <a:gd name="f48" fmla="val 626"/>
                <a:gd name="f49" fmla="val 926"/>
                <a:gd name="f50" fmla="val 632"/>
                <a:gd name="f51" fmla="val 1028"/>
                <a:gd name="f52" fmla="val 636"/>
                <a:gd name="f53" fmla="val 1126"/>
                <a:gd name="f54" fmla="val 638"/>
                <a:gd name="f55" fmla="val 1220"/>
                <a:gd name="f56" fmla="val 1312"/>
                <a:gd name="f57" fmla="val 1402"/>
                <a:gd name="f58" fmla="val 1490"/>
                <a:gd name="f59" fmla="val 1574"/>
                <a:gd name="f60" fmla="val 1656"/>
                <a:gd name="f61" fmla="val 1734"/>
                <a:gd name="f62" fmla="val 620"/>
                <a:gd name="f63" fmla="val 1812"/>
                <a:gd name="f64" fmla="val 612"/>
                <a:gd name="f65" fmla="val 1886"/>
                <a:gd name="f66" fmla="val 602"/>
                <a:gd name="f67" fmla="val 1960"/>
                <a:gd name="f68" fmla="val 592"/>
                <a:gd name="f69" fmla="val 2030"/>
                <a:gd name="f70" fmla="val 580"/>
                <a:gd name="f71" fmla="val 2100"/>
                <a:gd name="f72" fmla="val 568"/>
                <a:gd name="f73" fmla="val 2166"/>
                <a:gd name="f74" fmla="val 554"/>
                <a:gd name="f75" fmla="val 2232"/>
                <a:gd name="f76" fmla="val 540"/>
                <a:gd name="f77" fmla="val 2296"/>
                <a:gd name="f78" fmla="val 524"/>
                <a:gd name="f79" fmla="val 2358"/>
                <a:gd name="f80" fmla="val 2418"/>
                <a:gd name="f81" fmla="val 490"/>
                <a:gd name="f82" fmla="val 2478"/>
                <a:gd name="f83" fmla="val 472"/>
                <a:gd name="f84" fmla="val 2592"/>
                <a:gd name="f85" fmla="val 432"/>
                <a:gd name="f86" fmla="val 2702"/>
                <a:gd name="f87" fmla="val 390"/>
                <a:gd name="f88" fmla="val 388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706" h="640">
                  <a:moveTo>
                    <a:pt x="f3" y="f0"/>
                  </a:moveTo>
                  <a:lnTo>
                    <a:pt x="f3" y="f0"/>
                  </a:lnTo>
                  <a:lnTo>
                    <a:pt x="f4" y="f5"/>
                  </a:lnTo>
                  <a:lnTo>
                    <a:pt x="f6" y="f7"/>
                  </a:lnTo>
                  <a:lnTo>
                    <a:pt x="f8" y="f9"/>
                  </a:lnTo>
                  <a:lnTo>
                    <a:pt x="f10" y="f11"/>
                  </a:lnTo>
                  <a:lnTo>
                    <a:pt x="f12" y="f13"/>
                  </a:lnTo>
                  <a:lnTo>
                    <a:pt x="f14" y="f15"/>
                  </a:lnTo>
                  <a:lnTo>
                    <a:pt x="f16" y="f17"/>
                  </a:lnTo>
                  <a:lnTo>
                    <a:pt x="f18" y="f19"/>
                  </a:lnTo>
                  <a:lnTo>
                    <a:pt x="f18" y="f19"/>
                  </a:lnTo>
                  <a:lnTo>
                    <a:pt x="f20" y="f21"/>
                  </a:lnTo>
                  <a:lnTo>
                    <a:pt x="f22" y="f23"/>
                  </a:lnTo>
                  <a:lnTo>
                    <a:pt x="f24" y="f25"/>
                  </a:lnTo>
                  <a:lnTo>
                    <a:pt x="f26" y="f27"/>
                  </a:lnTo>
                  <a:lnTo>
                    <a:pt x="f28" y="f29"/>
                  </a:lnTo>
                  <a:lnTo>
                    <a:pt x="f30" y="f31"/>
                  </a:lnTo>
                  <a:lnTo>
                    <a:pt x="f32" y="f33"/>
                  </a:lnTo>
                  <a:lnTo>
                    <a:pt x="f0" y="f34"/>
                  </a:lnTo>
                  <a:lnTo>
                    <a:pt x="f0" y="f34"/>
                  </a:lnTo>
                  <a:lnTo>
                    <a:pt x="f35" y="f36"/>
                  </a:lnTo>
                  <a:lnTo>
                    <a:pt x="f37" y="f38"/>
                  </a:lnTo>
                  <a:lnTo>
                    <a:pt x="f39" y="f40"/>
                  </a:lnTo>
                  <a:lnTo>
                    <a:pt x="f41" y="f42"/>
                  </a:lnTo>
                  <a:lnTo>
                    <a:pt x="f43" y="f44"/>
                  </a:lnTo>
                  <a:lnTo>
                    <a:pt x="f45" y="f46"/>
                  </a:lnTo>
                  <a:lnTo>
                    <a:pt x="f47" y="f48"/>
                  </a:lnTo>
                  <a:lnTo>
                    <a:pt x="f49" y="f50"/>
                  </a:lnTo>
                  <a:lnTo>
                    <a:pt x="f51" y="f52"/>
                  </a:lnTo>
                  <a:lnTo>
                    <a:pt x="f53" y="f54"/>
                  </a:lnTo>
                  <a:lnTo>
                    <a:pt x="f55" y="f2"/>
                  </a:lnTo>
                  <a:lnTo>
                    <a:pt x="f56" y="f2"/>
                  </a:lnTo>
                  <a:lnTo>
                    <a:pt x="f57" y="f54"/>
                  </a:lnTo>
                  <a:lnTo>
                    <a:pt x="f58" y="f52"/>
                  </a:lnTo>
                  <a:lnTo>
                    <a:pt x="f59" y="f50"/>
                  </a:lnTo>
                  <a:lnTo>
                    <a:pt x="f60" y="f48"/>
                  </a:lnTo>
                  <a:lnTo>
                    <a:pt x="f61" y="f62"/>
                  </a:lnTo>
                  <a:lnTo>
                    <a:pt x="f63" y="f64"/>
                  </a:lnTo>
                  <a:lnTo>
                    <a:pt x="f65" y="f66"/>
                  </a:lnTo>
                  <a:lnTo>
                    <a:pt x="f67" y="f68"/>
                  </a:lnTo>
                  <a:lnTo>
                    <a:pt x="f69" y="f70"/>
                  </a:lnTo>
                  <a:lnTo>
                    <a:pt x="f71" y="f72"/>
                  </a:lnTo>
                  <a:lnTo>
                    <a:pt x="f73" y="f74"/>
                  </a:lnTo>
                  <a:lnTo>
                    <a:pt x="f75" y="f76"/>
                  </a:lnTo>
                  <a:lnTo>
                    <a:pt x="f77" y="f78"/>
                  </a:lnTo>
                  <a:lnTo>
                    <a:pt x="f79" y="f33"/>
                  </a:lnTo>
                  <a:lnTo>
                    <a:pt x="f80" y="f81"/>
                  </a:lnTo>
                  <a:lnTo>
                    <a:pt x="f82" y="f83"/>
                  </a:lnTo>
                  <a:lnTo>
                    <a:pt x="f84" y="f85"/>
                  </a:lnTo>
                  <a:lnTo>
                    <a:pt x="f86" y="f87"/>
                  </a:lnTo>
                  <a:lnTo>
                    <a:pt x="f86" y="f87"/>
                  </a:lnTo>
                  <a:lnTo>
                    <a:pt x="f1" y="f88"/>
                  </a:lnTo>
                  <a:lnTo>
                    <a:pt x="f1" y="f88"/>
                  </a:lnTo>
                  <a:lnTo>
                    <a:pt x="f1" y="f0"/>
                  </a:lnTo>
                  <a:lnTo>
                    <a:pt x="f1" y="f0"/>
                  </a:lnTo>
                  <a:lnTo>
                    <a:pt x="f3" y="f0"/>
                  </a:lnTo>
                  <a:lnTo>
                    <a:pt x="f3" y="f0"/>
                  </a:lnTo>
                  <a:close/>
                </a:path>
              </a:pathLst>
            </a:custGeom>
            <a:solidFill>
              <a:srgbClr val="C6E7FC">
                <a:alpha val="29000"/>
              </a:srgbClr>
            </a:solidFill>
            <a:ln>
              <a:noFill/>
              <a:prstDash val="solid"/>
            </a:ln>
          </p:spPr>
          <p:txBody>
            <a:bodyPr vert="horz" wrap="square" lIns="90000" tIns="45000" rIns="90000" bIns="45000" anchor="t" anchorCtr="0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ru-RU" sz="18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endParaRPr>
            </a:p>
          </p:txBody>
        </p:sp>
        <p:sp>
          <p:nvSpPr>
            <p:cNvPr id="12" name="Freeform 18"/>
            <p:cNvSpPr/>
            <p:nvPr/>
          </p:nvSpPr>
          <p:spPr>
            <a:xfrm>
              <a:off x="2622600" y="5372280"/>
              <a:ext cx="5551200" cy="848879"/>
            </a:xfrm>
            <a:custGeom>
              <a:avLst/>
              <a:gdLst>
                <a:gd name="f0" fmla="val 0"/>
                <a:gd name="f1" fmla="val 5216"/>
                <a:gd name="f2" fmla="val 762"/>
                <a:gd name="f3" fmla="val 714"/>
                <a:gd name="f4" fmla="val 5102"/>
                <a:gd name="f5" fmla="val 700"/>
                <a:gd name="f6" fmla="val 4984"/>
                <a:gd name="f7" fmla="val 686"/>
                <a:gd name="f8" fmla="val 4738"/>
                <a:gd name="f9" fmla="val 652"/>
                <a:gd name="f10" fmla="val 4478"/>
                <a:gd name="f11" fmla="val 610"/>
                <a:gd name="f12" fmla="val 4204"/>
                <a:gd name="f13" fmla="val 564"/>
                <a:gd name="f14" fmla="val 3914"/>
                <a:gd name="f15" fmla="val 508"/>
                <a:gd name="f16" fmla="val 3608"/>
                <a:gd name="f17" fmla="val 446"/>
                <a:gd name="f18" fmla="val 3286"/>
                <a:gd name="f19" fmla="val 374"/>
                <a:gd name="f20" fmla="val 2946"/>
                <a:gd name="f21" fmla="val 296"/>
                <a:gd name="f22" fmla="val 2812"/>
                <a:gd name="f23" fmla="val 266"/>
                <a:gd name="f24" fmla="val 2682"/>
                <a:gd name="f25" fmla="val 236"/>
                <a:gd name="f26" fmla="val 2556"/>
                <a:gd name="f27" fmla="val 210"/>
                <a:gd name="f28" fmla="val 2430"/>
                <a:gd name="f29" fmla="val 184"/>
                <a:gd name="f30" fmla="val 2308"/>
                <a:gd name="f31" fmla="val 162"/>
                <a:gd name="f32" fmla="val 2190"/>
                <a:gd name="f33" fmla="val 140"/>
                <a:gd name="f34" fmla="val 2074"/>
                <a:gd name="f35" fmla="val 120"/>
                <a:gd name="f36" fmla="val 1960"/>
                <a:gd name="f37" fmla="val 102"/>
                <a:gd name="f38" fmla="val 1850"/>
                <a:gd name="f39" fmla="val 86"/>
                <a:gd name="f40" fmla="val 1740"/>
                <a:gd name="f41" fmla="val 72"/>
                <a:gd name="f42" fmla="val 1532"/>
                <a:gd name="f43" fmla="val 46"/>
                <a:gd name="f44" fmla="val 1334"/>
                <a:gd name="f45" fmla="val 28"/>
                <a:gd name="f46" fmla="val 1148"/>
                <a:gd name="f47" fmla="val 14"/>
                <a:gd name="f48" fmla="val 970"/>
                <a:gd name="f49" fmla="val 4"/>
                <a:gd name="f50" fmla="val 802"/>
                <a:gd name="f51" fmla="val 644"/>
                <a:gd name="f52" fmla="val 496"/>
                <a:gd name="f53" fmla="val 358"/>
                <a:gd name="f54" fmla="val 10"/>
                <a:gd name="f55" fmla="val 230"/>
                <a:gd name="f56" fmla="val 20"/>
                <a:gd name="f57" fmla="val 110"/>
                <a:gd name="f58" fmla="val 32"/>
                <a:gd name="f59" fmla="val 48"/>
                <a:gd name="f60" fmla="val 154"/>
                <a:gd name="f61" fmla="val 66"/>
                <a:gd name="f62" fmla="val 314"/>
                <a:gd name="f63" fmla="val 480"/>
                <a:gd name="f64" fmla="val 112"/>
                <a:gd name="f65" fmla="val 830"/>
                <a:gd name="f66" fmla="val 174"/>
                <a:gd name="f67" fmla="val 1014"/>
                <a:gd name="f68" fmla="val 1206"/>
                <a:gd name="f69" fmla="val 250"/>
                <a:gd name="f70" fmla="val 1402"/>
                <a:gd name="f71" fmla="val 1756"/>
                <a:gd name="f72" fmla="val 378"/>
                <a:gd name="f73" fmla="val 2092"/>
                <a:gd name="f74" fmla="val 450"/>
                <a:gd name="f75" fmla="val 2408"/>
                <a:gd name="f76" fmla="val 516"/>
                <a:gd name="f77" fmla="val 2562"/>
                <a:gd name="f78" fmla="val 544"/>
                <a:gd name="f79" fmla="val 2708"/>
                <a:gd name="f80" fmla="val 572"/>
                <a:gd name="f81" fmla="val 2852"/>
                <a:gd name="f82" fmla="val 598"/>
                <a:gd name="f83" fmla="val 2992"/>
                <a:gd name="f84" fmla="val 620"/>
                <a:gd name="f85" fmla="val 3128"/>
                <a:gd name="f86" fmla="val 642"/>
                <a:gd name="f87" fmla="val 3260"/>
                <a:gd name="f88" fmla="val 662"/>
                <a:gd name="f89" fmla="val 3388"/>
                <a:gd name="f90" fmla="val 678"/>
                <a:gd name="f91" fmla="val 3512"/>
                <a:gd name="f92" fmla="val 694"/>
                <a:gd name="f93" fmla="val 3632"/>
                <a:gd name="f94" fmla="val 708"/>
                <a:gd name="f95" fmla="val 3750"/>
                <a:gd name="f96" fmla="val 722"/>
                <a:gd name="f97" fmla="val 3864"/>
                <a:gd name="f98" fmla="val 732"/>
                <a:gd name="f99" fmla="val 3974"/>
                <a:gd name="f100" fmla="val 740"/>
                <a:gd name="f101" fmla="val 4080"/>
                <a:gd name="f102" fmla="val 748"/>
                <a:gd name="f103" fmla="val 4184"/>
                <a:gd name="f104" fmla="val 754"/>
                <a:gd name="f105" fmla="val 4286"/>
                <a:gd name="f106" fmla="val 758"/>
                <a:gd name="f107" fmla="val 4384"/>
                <a:gd name="f108" fmla="val 4570"/>
                <a:gd name="f109" fmla="val 4660"/>
                <a:gd name="f110" fmla="val 760"/>
                <a:gd name="f111" fmla="val 4746"/>
                <a:gd name="f112" fmla="val 4830"/>
                <a:gd name="f113" fmla="val 4912"/>
                <a:gd name="f114" fmla="val 4992"/>
                <a:gd name="f115" fmla="val 5068"/>
                <a:gd name="f116" fmla="val 5144"/>
                <a:gd name="f117" fmla="val 724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5216" h="762">
                  <a:moveTo>
                    <a:pt x="f1" y="f3"/>
                  </a:moveTo>
                  <a:lnTo>
                    <a:pt x="f1" y="f3"/>
                  </a:lnTo>
                  <a:lnTo>
                    <a:pt x="f4" y="f5"/>
                  </a:lnTo>
                  <a:lnTo>
                    <a:pt x="f6" y="f7"/>
                  </a:lnTo>
                  <a:lnTo>
                    <a:pt x="f8" y="f9"/>
                  </a:lnTo>
                  <a:lnTo>
                    <a:pt x="f10" y="f11"/>
                  </a:lnTo>
                  <a:lnTo>
                    <a:pt x="f12" y="f13"/>
                  </a:lnTo>
                  <a:lnTo>
                    <a:pt x="f14" y="f15"/>
                  </a:lnTo>
                  <a:lnTo>
                    <a:pt x="f16" y="f17"/>
                  </a:lnTo>
                  <a:lnTo>
                    <a:pt x="f18" y="f19"/>
                  </a:lnTo>
                  <a:lnTo>
                    <a:pt x="f20" y="f21"/>
                  </a:lnTo>
                  <a:lnTo>
                    <a:pt x="f20" y="f21"/>
                  </a:lnTo>
                  <a:lnTo>
                    <a:pt x="f22" y="f23"/>
                  </a:lnTo>
                  <a:lnTo>
                    <a:pt x="f24" y="f25"/>
                  </a:lnTo>
                  <a:lnTo>
                    <a:pt x="f26" y="f27"/>
                  </a:lnTo>
                  <a:lnTo>
                    <a:pt x="f28" y="f29"/>
                  </a:lnTo>
                  <a:lnTo>
                    <a:pt x="f30" y="f31"/>
                  </a:lnTo>
                  <a:lnTo>
                    <a:pt x="f32" y="f33"/>
                  </a:lnTo>
                  <a:lnTo>
                    <a:pt x="f34" y="f35"/>
                  </a:lnTo>
                  <a:lnTo>
                    <a:pt x="f36" y="f37"/>
                  </a:lnTo>
                  <a:lnTo>
                    <a:pt x="f38" y="f39"/>
                  </a:lnTo>
                  <a:lnTo>
                    <a:pt x="f40" y="f41"/>
                  </a:lnTo>
                  <a:lnTo>
                    <a:pt x="f42" y="f43"/>
                  </a:lnTo>
                  <a:lnTo>
                    <a:pt x="f44" y="f45"/>
                  </a:lnTo>
                  <a:lnTo>
                    <a:pt x="f46" y="f47"/>
                  </a:lnTo>
                  <a:lnTo>
                    <a:pt x="f48" y="f49"/>
                  </a:lnTo>
                  <a:lnTo>
                    <a:pt x="f50" y="f0"/>
                  </a:lnTo>
                  <a:lnTo>
                    <a:pt x="f51" y="f0"/>
                  </a:lnTo>
                  <a:lnTo>
                    <a:pt x="f52" y="f49"/>
                  </a:lnTo>
                  <a:lnTo>
                    <a:pt x="f53" y="f54"/>
                  </a:lnTo>
                  <a:lnTo>
                    <a:pt x="f55" y="f56"/>
                  </a:lnTo>
                  <a:lnTo>
                    <a:pt x="f57" y="f58"/>
                  </a:lnTo>
                  <a:lnTo>
                    <a:pt x="f0" y="f59"/>
                  </a:lnTo>
                  <a:lnTo>
                    <a:pt x="f0" y="f59"/>
                  </a:lnTo>
                  <a:lnTo>
                    <a:pt x="f60" y="f61"/>
                  </a:lnTo>
                  <a:lnTo>
                    <a:pt x="f62" y="f39"/>
                  </a:lnTo>
                  <a:lnTo>
                    <a:pt x="f63" y="f64"/>
                  </a:lnTo>
                  <a:lnTo>
                    <a:pt x="f9" y="f33"/>
                  </a:lnTo>
                  <a:lnTo>
                    <a:pt x="f65" y="f66"/>
                  </a:lnTo>
                  <a:lnTo>
                    <a:pt x="f67" y="f27"/>
                  </a:lnTo>
                  <a:lnTo>
                    <a:pt x="f68" y="f69"/>
                  </a:lnTo>
                  <a:lnTo>
                    <a:pt x="f70" y="f21"/>
                  </a:lnTo>
                  <a:lnTo>
                    <a:pt x="f70" y="f21"/>
                  </a:lnTo>
                  <a:lnTo>
                    <a:pt x="f71" y="f72"/>
                  </a:lnTo>
                  <a:lnTo>
                    <a:pt x="f73" y="f74"/>
                  </a:lnTo>
                  <a:lnTo>
                    <a:pt x="f75" y="f76"/>
                  </a:lnTo>
                  <a:lnTo>
                    <a:pt x="f77" y="f78"/>
                  </a:lnTo>
                  <a:lnTo>
                    <a:pt x="f79" y="f80"/>
                  </a:lnTo>
                  <a:lnTo>
                    <a:pt x="f81" y="f82"/>
                  </a:lnTo>
                  <a:lnTo>
                    <a:pt x="f83" y="f84"/>
                  </a:lnTo>
                  <a:lnTo>
                    <a:pt x="f85" y="f86"/>
                  </a:lnTo>
                  <a:lnTo>
                    <a:pt x="f87" y="f88"/>
                  </a:lnTo>
                  <a:lnTo>
                    <a:pt x="f89" y="f90"/>
                  </a:lnTo>
                  <a:lnTo>
                    <a:pt x="f91" y="f92"/>
                  </a:lnTo>
                  <a:lnTo>
                    <a:pt x="f93" y="f94"/>
                  </a:lnTo>
                  <a:lnTo>
                    <a:pt x="f95" y="f96"/>
                  </a:lnTo>
                  <a:lnTo>
                    <a:pt x="f97" y="f98"/>
                  </a:lnTo>
                  <a:lnTo>
                    <a:pt x="f99" y="f100"/>
                  </a:lnTo>
                  <a:lnTo>
                    <a:pt x="f101" y="f102"/>
                  </a:lnTo>
                  <a:lnTo>
                    <a:pt x="f103" y="f104"/>
                  </a:lnTo>
                  <a:lnTo>
                    <a:pt x="f105" y="f106"/>
                  </a:lnTo>
                  <a:lnTo>
                    <a:pt x="f107" y="f2"/>
                  </a:lnTo>
                  <a:lnTo>
                    <a:pt x="f10" y="f2"/>
                  </a:lnTo>
                  <a:lnTo>
                    <a:pt x="f108" y="f2"/>
                  </a:lnTo>
                  <a:lnTo>
                    <a:pt x="f109" y="f110"/>
                  </a:lnTo>
                  <a:lnTo>
                    <a:pt x="f111" y="f106"/>
                  </a:lnTo>
                  <a:lnTo>
                    <a:pt x="f112" y="f104"/>
                  </a:lnTo>
                  <a:lnTo>
                    <a:pt x="f113" y="f102"/>
                  </a:lnTo>
                  <a:lnTo>
                    <a:pt x="f114" y="f100"/>
                  </a:lnTo>
                  <a:lnTo>
                    <a:pt x="f115" y="f98"/>
                  </a:lnTo>
                  <a:lnTo>
                    <a:pt x="f116" y="f117"/>
                  </a:lnTo>
                  <a:lnTo>
                    <a:pt x="f1" y="f3"/>
                  </a:lnTo>
                  <a:lnTo>
                    <a:pt x="f1" y="f3"/>
                  </a:lnTo>
                  <a:close/>
                </a:path>
              </a:pathLst>
            </a:custGeom>
            <a:solidFill>
              <a:srgbClr val="C6E7FC">
                <a:alpha val="40000"/>
              </a:srgbClr>
            </a:solidFill>
            <a:ln>
              <a:noFill/>
              <a:prstDash val="solid"/>
            </a:ln>
          </p:spPr>
          <p:txBody>
            <a:bodyPr vert="horz" wrap="square" lIns="90000" tIns="45000" rIns="90000" bIns="45000" anchor="t" anchorCtr="0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ru-RU" sz="18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endParaRPr>
            </a:p>
          </p:txBody>
        </p:sp>
        <p:sp>
          <p:nvSpPr>
            <p:cNvPr id="13" name="Freeform 22"/>
            <p:cNvSpPr/>
            <p:nvPr/>
          </p:nvSpPr>
          <p:spPr>
            <a:xfrm>
              <a:off x="2832119" y="5383080"/>
              <a:ext cx="5473440" cy="774359"/>
            </a:xfrm>
            <a:custGeom>
              <a:avLst/>
              <a:gdLst>
                <a:gd name="f0" fmla="val 0"/>
                <a:gd name="f1" fmla="val 5144"/>
                <a:gd name="f2" fmla="val 694"/>
                <a:gd name="f3" fmla="val 70"/>
                <a:gd name="f4" fmla="val 18"/>
                <a:gd name="f5" fmla="val 66"/>
                <a:gd name="f6" fmla="val 72"/>
                <a:gd name="f7" fmla="val 56"/>
                <a:gd name="f8" fmla="val 164"/>
                <a:gd name="f9" fmla="val 42"/>
                <a:gd name="f10" fmla="val 224"/>
                <a:gd name="f11" fmla="val 34"/>
                <a:gd name="f12" fmla="val 294"/>
                <a:gd name="f13" fmla="val 26"/>
                <a:gd name="f14" fmla="val 372"/>
                <a:gd name="f15" fmla="val 20"/>
                <a:gd name="f16" fmla="val 462"/>
                <a:gd name="f17" fmla="val 14"/>
                <a:gd name="f18" fmla="val 560"/>
                <a:gd name="f19" fmla="val 8"/>
                <a:gd name="f20" fmla="val 670"/>
                <a:gd name="f21" fmla="val 4"/>
                <a:gd name="f22" fmla="val 790"/>
                <a:gd name="f23" fmla="val 2"/>
                <a:gd name="f24" fmla="val 920"/>
                <a:gd name="f25" fmla="val 1060"/>
                <a:gd name="f26" fmla="val 1210"/>
                <a:gd name="f27" fmla="val 6"/>
                <a:gd name="f28" fmla="val 1372"/>
                <a:gd name="f29" fmla="val 1544"/>
                <a:gd name="f30" fmla="val 24"/>
                <a:gd name="f31" fmla="val 1726"/>
                <a:gd name="f32" fmla="val 40"/>
                <a:gd name="f33" fmla="val 1920"/>
                <a:gd name="f34" fmla="val 58"/>
                <a:gd name="f35" fmla="val 2126"/>
                <a:gd name="f36" fmla="val 80"/>
                <a:gd name="f37" fmla="val 2342"/>
                <a:gd name="f38" fmla="val 106"/>
                <a:gd name="f39" fmla="val 2570"/>
                <a:gd name="f40" fmla="val 138"/>
                <a:gd name="f41" fmla="val 2808"/>
                <a:gd name="f42" fmla="val 174"/>
                <a:gd name="f43" fmla="val 3058"/>
                <a:gd name="f44" fmla="val 216"/>
                <a:gd name="f45" fmla="val 3320"/>
                <a:gd name="f46" fmla="val 266"/>
                <a:gd name="f47" fmla="val 3594"/>
                <a:gd name="f48" fmla="val 320"/>
                <a:gd name="f49" fmla="val 3880"/>
                <a:gd name="f50" fmla="val 380"/>
                <a:gd name="f51" fmla="val 4178"/>
                <a:gd name="f52" fmla="val 448"/>
                <a:gd name="f53" fmla="val 4488"/>
                <a:gd name="f54" fmla="val 522"/>
                <a:gd name="f55" fmla="val 4810"/>
                <a:gd name="f56" fmla="val 604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5144" h="694">
                  <a:moveTo>
                    <a:pt x="f0" y="f3"/>
                  </a:moveTo>
                  <a:lnTo>
                    <a:pt x="f0" y="f3"/>
                  </a:lnTo>
                  <a:lnTo>
                    <a:pt x="f4" y="f5"/>
                  </a:lnTo>
                  <a:lnTo>
                    <a:pt x="f6" y="f7"/>
                  </a:lnTo>
                  <a:lnTo>
                    <a:pt x="f8" y="f9"/>
                  </a:lnTo>
                  <a:lnTo>
                    <a:pt x="f10" y="f11"/>
                  </a:lnTo>
                  <a:lnTo>
                    <a:pt x="f12" y="f13"/>
                  </a:lnTo>
                  <a:lnTo>
                    <a:pt x="f14" y="f15"/>
                  </a:lnTo>
                  <a:lnTo>
                    <a:pt x="f16" y="f17"/>
                  </a:lnTo>
                  <a:lnTo>
                    <a:pt x="f18" y="f19"/>
                  </a:lnTo>
                  <a:lnTo>
                    <a:pt x="f20" y="f21"/>
                  </a:lnTo>
                  <a:lnTo>
                    <a:pt x="f22" y="f23"/>
                  </a:lnTo>
                  <a:lnTo>
                    <a:pt x="f24" y="f0"/>
                  </a:lnTo>
                  <a:lnTo>
                    <a:pt x="f25" y="f23"/>
                  </a:lnTo>
                  <a:lnTo>
                    <a:pt x="f26" y="f27"/>
                  </a:lnTo>
                  <a:lnTo>
                    <a:pt x="f28" y="f17"/>
                  </a:lnTo>
                  <a:lnTo>
                    <a:pt x="f29" y="f30"/>
                  </a:lnTo>
                  <a:lnTo>
                    <a:pt x="f31" y="f32"/>
                  </a:lnTo>
                  <a:lnTo>
                    <a:pt x="f33" y="f34"/>
                  </a:lnTo>
                  <a:lnTo>
                    <a:pt x="f35" y="f36"/>
                  </a:lnTo>
                  <a:lnTo>
                    <a:pt x="f37" y="f38"/>
                  </a:lnTo>
                  <a:lnTo>
                    <a:pt x="f39" y="f40"/>
                  </a:lnTo>
                  <a:lnTo>
                    <a:pt x="f41" y="f42"/>
                  </a:lnTo>
                  <a:lnTo>
                    <a:pt x="f43" y="f44"/>
                  </a:lnTo>
                  <a:lnTo>
                    <a:pt x="f45" y="f46"/>
                  </a:lnTo>
                  <a:lnTo>
                    <a:pt x="f47" y="f48"/>
                  </a:lnTo>
                  <a:lnTo>
                    <a:pt x="f49" y="f50"/>
                  </a:lnTo>
                  <a:lnTo>
                    <a:pt x="f51" y="f52"/>
                  </a:lnTo>
                  <a:lnTo>
                    <a:pt x="f53" y="f54"/>
                  </a:lnTo>
                  <a:lnTo>
                    <a:pt x="f55" y="f56"/>
                  </a:lnTo>
                  <a:lnTo>
                    <a:pt x="f1" y="f2"/>
                  </a:lnTo>
                </a:path>
              </a:pathLst>
            </a:custGeom>
            <a:noFill/>
            <a:ln w="0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0000" tIns="45000" rIns="90000" bIns="45000" anchor="t" anchorCtr="0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ru-RU" sz="18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endParaRPr>
            </a:p>
          </p:txBody>
        </p:sp>
        <p:sp>
          <p:nvSpPr>
            <p:cNvPr id="14" name="Freeform 26"/>
            <p:cNvSpPr/>
            <p:nvPr/>
          </p:nvSpPr>
          <p:spPr>
            <a:xfrm>
              <a:off x="5616720" y="5370480"/>
              <a:ext cx="3311279" cy="650520"/>
            </a:xfrm>
            <a:custGeom>
              <a:avLst/>
              <a:gdLst>
                <a:gd name="f0" fmla="val 360"/>
                <a:gd name="f1" fmla="val 0"/>
                <a:gd name="f2" fmla="val 3112"/>
                <a:gd name="f3" fmla="val 584"/>
                <a:gd name="f4" fmla="val 90"/>
                <a:gd name="f5" fmla="val 560"/>
                <a:gd name="f6" fmla="val 336"/>
                <a:gd name="f7" fmla="val 498"/>
                <a:gd name="f8" fmla="val 506"/>
                <a:gd name="f9" fmla="val 456"/>
                <a:gd name="f10" fmla="val 702"/>
                <a:gd name="f11" fmla="val 410"/>
                <a:gd name="f12" fmla="val 920"/>
                <a:gd name="f13" fmla="val 1154"/>
                <a:gd name="f14" fmla="val 306"/>
                <a:gd name="f15" fmla="val 1402"/>
                <a:gd name="f16" fmla="val 254"/>
                <a:gd name="f17" fmla="val 1656"/>
                <a:gd name="f18" fmla="val 202"/>
                <a:gd name="f19" fmla="val 1916"/>
                <a:gd name="f20" fmla="val 154"/>
                <a:gd name="f21" fmla="val 2174"/>
                <a:gd name="f22" fmla="val 108"/>
                <a:gd name="f23" fmla="val 2302"/>
                <a:gd name="f24" fmla="val 88"/>
                <a:gd name="f25" fmla="val 2426"/>
                <a:gd name="f26" fmla="val 68"/>
                <a:gd name="f27" fmla="val 2550"/>
                <a:gd name="f28" fmla="val 52"/>
                <a:gd name="f29" fmla="val 2670"/>
                <a:gd name="f30" fmla="val 36"/>
                <a:gd name="f31" fmla="val 2788"/>
                <a:gd name="f32" fmla="val 24"/>
                <a:gd name="f33" fmla="val 2900"/>
                <a:gd name="f34" fmla="val 14"/>
                <a:gd name="f35" fmla="val 3008"/>
                <a:gd name="f36" fmla="val 6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3112" h="584">
                  <a:moveTo>
                    <a:pt x="f1" y="f3"/>
                  </a:moveTo>
                  <a:lnTo>
                    <a:pt x="f1" y="f3"/>
                  </a:lnTo>
                  <a:lnTo>
                    <a:pt x="f4" y="f5"/>
                  </a:lnTo>
                  <a:lnTo>
                    <a:pt x="f6" y="f7"/>
                  </a:lnTo>
                  <a:lnTo>
                    <a:pt x="f8" y="f9"/>
                  </a:lnTo>
                  <a:lnTo>
                    <a:pt x="f10" y="f11"/>
                  </a:lnTo>
                  <a:lnTo>
                    <a:pt x="f12" y="f0"/>
                  </a:lnTo>
                  <a:lnTo>
                    <a:pt x="f13" y="f14"/>
                  </a:lnTo>
                  <a:lnTo>
                    <a:pt x="f15" y="f16"/>
                  </a:lnTo>
                  <a:lnTo>
                    <a:pt x="f17" y="f18"/>
                  </a:lnTo>
                  <a:lnTo>
                    <a:pt x="f19" y="f20"/>
                  </a:lnTo>
                  <a:lnTo>
                    <a:pt x="f21" y="f22"/>
                  </a:lnTo>
                  <a:lnTo>
                    <a:pt x="f23" y="f24"/>
                  </a:lnTo>
                  <a:lnTo>
                    <a:pt x="f25" y="f26"/>
                  </a:lnTo>
                  <a:lnTo>
                    <a:pt x="f27" y="f28"/>
                  </a:lnTo>
                  <a:lnTo>
                    <a:pt x="f29" y="f30"/>
                  </a:lnTo>
                  <a:lnTo>
                    <a:pt x="f31" y="f32"/>
                  </a:lnTo>
                  <a:lnTo>
                    <a:pt x="f33" y="f34"/>
                  </a:lnTo>
                  <a:lnTo>
                    <a:pt x="f35" y="f36"/>
                  </a:lnTo>
                  <a:lnTo>
                    <a:pt x="f2" y="f1"/>
                  </a:lnTo>
                </a:path>
              </a:pathLst>
            </a:custGeom>
            <a:noFill/>
            <a:ln w="0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0000" tIns="45000" rIns="90000" bIns="45000" anchor="t" anchorCtr="0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ru-RU" sz="18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endParaRPr>
            </a:p>
          </p:txBody>
        </p:sp>
        <p:sp>
          <p:nvSpPr>
            <p:cNvPr id="15" name="Freeform 10"/>
            <p:cNvSpPr/>
            <p:nvPr/>
          </p:nvSpPr>
          <p:spPr>
            <a:xfrm>
              <a:off x="210960" y="5354640"/>
              <a:ext cx="8722800" cy="1329840"/>
            </a:xfrm>
            <a:custGeom>
              <a:avLst/>
              <a:gdLst>
                <a:gd name="f0" fmla="val 0"/>
                <a:gd name="f1" fmla="val 8196"/>
                <a:gd name="f2" fmla="val 1192"/>
                <a:gd name="f3" fmla="val 8192"/>
                <a:gd name="f4" fmla="val 512"/>
                <a:gd name="f5" fmla="val 8116"/>
                <a:gd name="f6" fmla="val 542"/>
                <a:gd name="f7" fmla="val 8040"/>
                <a:gd name="f8" fmla="val 570"/>
                <a:gd name="f9" fmla="val 7960"/>
                <a:gd name="f10" fmla="val 596"/>
                <a:gd name="f11" fmla="val 7878"/>
                <a:gd name="f12" fmla="val 620"/>
                <a:gd name="f13" fmla="val 7794"/>
                <a:gd name="f14" fmla="val 644"/>
                <a:gd name="f15" fmla="val 7706"/>
                <a:gd name="f16" fmla="val 666"/>
                <a:gd name="f17" fmla="val 7616"/>
                <a:gd name="f18" fmla="val 684"/>
                <a:gd name="f19" fmla="val 7522"/>
                <a:gd name="f20" fmla="val 702"/>
                <a:gd name="f21" fmla="val 7424"/>
                <a:gd name="f22" fmla="val 718"/>
                <a:gd name="f23" fmla="val 7322"/>
                <a:gd name="f24" fmla="val 730"/>
                <a:gd name="f25" fmla="val 7216"/>
                <a:gd name="f26" fmla="val 742"/>
                <a:gd name="f27" fmla="val 7106"/>
                <a:gd name="f28" fmla="val 750"/>
                <a:gd name="f29" fmla="val 6992"/>
                <a:gd name="f30" fmla="val 758"/>
                <a:gd name="f31" fmla="val 6872"/>
                <a:gd name="f32" fmla="val 762"/>
                <a:gd name="f33" fmla="val 6748"/>
                <a:gd name="f34" fmla="val 6618"/>
                <a:gd name="f35" fmla="val 760"/>
                <a:gd name="f36" fmla="val 6482"/>
                <a:gd name="f37" fmla="val 756"/>
                <a:gd name="f38" fmla="val 6342"/>
                <a:gd name="f39" fmla="val 6196"/>
                <a:gd name="f40" fmla="val 740"/>
                <a:gd name="f41" fmla="val 6042"/>
                <a:gd name="f42" fmla="val 726"/>
                <a:gd name="f43" fmla="val 5882"/>
                <a:gd name="f44" fmla="val 710"/>
                <a:gd name="f45" fmla="val 5716"/>
                <a:gd name="f46" fmla="val 690"/>
                <a:gd name="f47" fmla="val 5544"/>
                <a:gd name="f48" fmla="val 668"/>
                <a:gd name="f49" fmla="val 5364"/>
                <a:gd name="f50" fmla="val 642"/>
                <a:gd name="f51" fmla="val 5176"/>
                <a:gd name="f52" fmla="val 612"/>
                <a:gd name="f53" fmla="val 4982"/>
                <a:gd name="f54" fmla="val 578"/>
                <a:gd name="f55" fmla="val 4778"/>
                <a:gd name="f56" fmla="val 540"/>
                <a:gd name="f57" fmla="val 4568"/>
                <a:gd name="f58" fmla="val 500"/>
                <a:gd name="f59" fmla="val 4348"/>
                <a:gd name="f60" fmla="val 454"/>
                <a:gd name="f61" fmla="val 4122"/>
                <a:gd name="f62" fmla="val 406"/>
                <a:gd name="f63" fmla="val 3886"/>
                <a:gd name="f64" fmla="val 354"/>
                <a:gd name="f65" fmla="val 3640"/>
                <a:gd name="f66" fmla="val 296"/>
                <a:gd name="f67" fmla="val 3396"/>
                <a:gd name="f68" fmla="val 240"/>
                <a:gd name="f69" fmla="val 3160"/>
                <a:gd name="f70" fmla="val 192"/>
                <a:gd name="f71" fmla="val 2934"/>
                <a:gd name="f72" fmla="val 148"/>
                <a:gd name="f73" fmla="val 2718"/>
                <a:gd name="f74" fmla="val 112"/>
                <a:gd name="f75" fmla="val 2512"/>
                <a:gd name="f76" fmla="val 82"/>
                <a:gd name="f77" fmla="val 2314"/>
                <a:gd name="f78" fmla="val 56"/>
                <a:gd name="f79" fmla="val 2126"/>
                <a:gd name="f80" fmla="val 36"/>
                <a:gd name="f81" fmla="val 1948"/>
                <a:gd name="f82" fmla="val 20"/>
                <a:gd name="f83" fmla="val 1776"/>
                <a:gd name="f84" fmla="val 10"/>
                <a:gd name="f85" fmla="val 1616"/>
                <a:gd name="f86" fmla="val 2"/>
                <a:gd name="f87" fmla="val 1462"/>
                <a:gd name="f88" fmla="val 1318"/>
                <a:gd name="f89" fmla="val 1182"/>
                <a:gd name="f90" fmla="val 4"/>
                <a:gd name="f91" fmla="val 1054"/>
                <a:gd name="f92" fmla="val 934"/>
                <a:gd name="f93" fmla="val 822"/>
                <a:gd name="f94" fmla="val 30"/>
                <a:gd name="f95" fmla="val 716"/>
                <a:gd name="f96" fmla="val 44"/>
                <a:gd name="f97" fmla="val 58"/>
                <a:gd name="f98" fmla="val 530"/>
                <a:gd name="f99" fmla="val 74"/>
                <a:gd name="f100" fmla="val 450"/>
                <a:gd name="f101" fmla="val 92"/>
                <a:gd name="f102" fmla="val 374"/>
                <a:gd name="f103" fmla="val 108"/>
                <a:gd name="f104" fmla="val 308"/>
                <a:gd name="f105" fmla="val 126"/>
                <a:gd name="f106" fmla="val 248"/>
                <a:gd name="f107" fmla="val 144"/>
                <a:gd name="f108" fmla="val 194"/>
                <a:gd name="f109" fmla="val 160"/>
                <a:gd name="f110" fmla="val 176"/>
                <a:gd name="f111" fmla="val 48"/>
                <a:gd name="f112" fmla="val 216"/>
                <a:gd name="f113" fmla="val 12"/>
                <a:gd name="f114" fmla="val 234"/>
                <a:gd name="f115" fmla="val 1186"/>
                <a:gd name="f116" fmla="val 51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8196" h="1192">
                  <a:moveTo>
                    <a:pt x="f3" y="f4"/>
                  </a:moveTo>
                  <a:lnTo>
                    <a:pt x="f3" y="f4"/>
                  </a:lnTo>
                  <a:lnTo>
                    <a:pt x="f5" y="f6"/>
                  </a:lnTo>
                  <a:lnTo>
                    <a:pt x="f7" y="f8"/>
                  </a:lnTo>
                  <a:lnTo>
                    <a:pt x="f9" y="f10"/>
                  </a:lnTo>
                  <a:lnTo>
                    <a:pt x="f11" y="f12"/>
                  </a:lnTo>
                  <a:lnTo>
                    <a:pt x="f13" y="f14"/>
                  </a:lnTo>
                  <a:lnTo>
                    <a:pt x="f15" y="f16"/>
                  </a:lnTo>
                  <a:lnTo>
                    <a:pt x="f17" y="f18"/>
                  </a:lnTo>
                  <a:lnTo>
                    <a:pt x="f19" y="f20"/>
                  </a:lnTo>
                  <a:lnTo>
                    <a:pt x="f21" y="f22"/>
                  </a:lnTo>
                  <a:lnTo>
                    <a:pt x="f23" y="f24"/>
                  </a:lnTo>
                  <a:lnTo>
                    <a:pt x="f25" y="f26"/>
                  </a:lnTo>
                  <a:lnTo>
                    <a:pt x="f27" y="f28"/>
                  </a:lnTo>
                  <a:lnTo>
                    <a:pt x="f29" y="f30"/>
                  </a:lnTo>
                  <a:lnTo>
                    <a:pt x="f31" y="f32"/>
                  </a:lnTo>
                  <a:lnTo>
                    <a:pt x="f33" y="f32"/>
                  </a:lnTo>
                  <a:lnTo>
                    <a:pt x="f34" y="f35"/>
                  </a:lnTo>
                  <a:lnTo>
                    <a:pt x="f36" y="f37"/>
                  </a:lnTo>
                  <a:lnTo>
                    <a:pt x="f38" y="f28"/>
                  </a:lnTo>
                  <a:lnTo>
                    <a:pt x="f39" y="f40"/>
                  </a:lnTo>
                  <a:lnTo>
                    <a:pt x="f41" y="f42"/>
                  </a:lnTo>
                  <a:lnTo>
                    <a:pt x="f43" y="f44"/>
                  </a:lnTo>
                  <a:lnTo>
                    <a:pt x="f45" y="f46"/>
                  </a:lnTo>
                  <a:lnTo>
                    <a:pt x="f47" y="f48"/>
                  </a:lnTo>
                  <a:lnTo>
                    <a:pt x="f49" y="f50"/>
                  </a:lnTo>
                  <a:lnTo>
                    <a:pt x="f51" y="f52"/>
                  </a:lnTo>
                  <a:lnTo>
                    <a:pt x="f53" y="f54"/>
                  </a:lnTo>
                  <a:lnTo>
                    <a:pt x="f55" y="f56"/>
                  </a:lnTo>
                  <a:lnTo>
                    <a:pt x="f57" y="f58"/>
                  </a:lnTo>
                  <a:lnTo>
                    <a:pt x="f59" y="f60"/>
                  </a:lnTo>
                  <a:lnTo>
                    <a:pt x="f61" y="f62"/>
                  </a:lnTo>
                  <a:lnTo>
                    <a:pt x="f63" y="f64"/>
                  </a:lnTo>
                  <a:lnTo>
                    <a:pt x="f65" y="f66"/>
                  </a:lnTo>
                  <a:lnTo>
                    <a:pt x="f65" y="f66"/>
                  </a:lnTo>
                  <a:lnTo>
                    <a:pt x="f67" y="f68"/>
                  </a:lnTo>
                  <a:lnTo>
                    <a:pt x="f69" y="f70"/>
                  </a:lnTo>
                  <a:lnTo>
                    <a:pt x="f71" y="f72"/>
                  </a:lnTo>
                  <a:lnTo>
                    <a:pt x="f73" y="f74"/>
                  </a:lnTo>
                  <a:lnTo>
                    <a:pt x="f75" y="f76"/>
                  </a:lnTo>
                  <a:lnTo>
                    <a:pt x="f77" y="f78"/>
                  </a:lnTo>
                  <a:lnTo>
                    <a:pt x="f79" y="f80"/>
                  </a:lnTo>
                  <a:lnTo>
                    <a:pt x="f81" y="f82"/>
                  </a:lnTo>
                  <a:lnTo>
                    <a:pt x="f83" y="f84"/>
                  </a:lnTo>
                  <a:lnTo>
                    <a:pt x="f85" y="f86"/>
                  </a:lnTo>
                  <a:lnTo>
                    <a:pt x="f87" y="f0"/>
                  </a:lnTo>
                  <a:lnTo>
                    <a:pt x="f88" y="f0"/>
                  </a:lnTo>
                  <a:lnTo>
                    <a:pt x="f89" y="f90"/>
                  </a:lnTo>
                  <a:lnTo>
                    <a:pt x="f91" y="f84"/>
                  </a:lnTo>
                  <a:lnTo>
                    <a:pt x="f92" y="f82"/>
                  </a:lnTo>
                  <a:lnTo>
                    <a:pt x="f93" y="f94"/>
                  </a:lnTo>
                  <a:lnTo>
                    <a:pt x="f95" y="f96"/>
                  </a:lnTo>
                  <a:lnTo>
                    <a:pt x="f12" y="f97"/>
                  </a:lnTo>
                  <a:lnTo>
                    <a:pt x="f98" y="f99"/>
                  </a:lnTo>
                  <a:lnTo>
                    <a:pt x="f100" y="f101"/>
                  </a:lnTo>
                  <a:lnTo>
                    <a:pt x="f102" y="f103"/>
                  </a:lnTo>
                  <a:lnTo>
                    <a:pt x="f104" y="f105"/>
                  </a:lnTo>
                  <a:lnTo>
                    <a:pt x="f106" y="f107"/>
                  </a:lnTo>
                  <a:lnTo>
                    <a:pt x="f108" y="f109"/>
                  </a:lnTo>
                  <a:lnTo>
                    <a:pt x="f72" y="f110"/>
                  </a:lnTo>
                  <a:lnTo>
                    <a:pt x="f103" y="f70"/>
                  </a:lnTo>
                  <a:lnTo>
                    <a:pt x="f111" y="f112"/>
                  </a:lnTo>
                  <a:lnTo>
                    <a:pt x="f113" y="f114"/>
                  </a:lnTo>
                  <a:lnTo>
                    <a:pt x="f0" y="f68"/>
                  </a:lnTo>
                  <a:lnTo>
                    <a:pt x="f0" y="f2"/>
                  </a:lnTo>
                  <a:lnTo>
                    <a:pt x="f3" y="f2"/>
                  </a:lnTo>
                  <a:lnTo>
                    <a:pt x="f3" y="f2"/>
                  </a:lnTo>
                  <a:lnTo>
                    <a:pt x="f1" y="f115"/>
                  </a:lnTo>
                  <a:lnTo>
                    <a:pt x="f1" y="f115"/>
                  </a:lnTo>
                  <a:lnTo>
                    <a:pt x="f1" y="f116"/>
                  </a:lnTo>
                  <a:lnTo>
                    <a:pt x="f1" y="f116"/>
                  </a:lnTo>
                  <a:lnTo>
                    <a:pt x="f3" y="f4"/>
                  </a:lnTo>
                  <a:lnTo>
                    <a:pt x="f3" y="f4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90000" tIns="45000" rIns="90000" bIns="45000" anchor="t" anchorCtr="0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ru-RU" sz="18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endParaRPr>
            </a:p>
          </p:txBody>
        </p:sp>
      </p:grpSp>
      <p:sp>
        <p:nvSpPr>
          <p:cNvPr id="16" name="Title 1"/>
          <p:cNvSpPr txBox="1">
            <a:spLocks noGrp="1"/>
          </p:cNvSpPr>
          <p:nvPr>
            <p:ph type="title"/>
          </p:nvPr>
        </p:nvSpPr>
        <p:spPr>
          <a:xfrm>
            <a:off x="685799" y="1600200"/>
            <a:ext cx="7772039" cy="1779840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="b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/>
            <a:r>
              <a:rPr lang="ru-RU"/>
              <a:t>Для правки текста заголовка щелкните мышьюОбразец заголовка</a:t>
            </a:r>
          </a:p>
        </p:txBody>
      </p:sp>
      <p:sp>
        <p:nvSpPr>
          <p:cNvPr id="17" name="Date Placeholder 3"/>
          <p:cNvSpPr txBox="1">
            <a:spLocks noGrp="1"/>
          </p:cNvSpPr>
          <p:nvPr>
            <p:ph type="dt" sz="half" idx="2"/>
          </p:nvPr>
        </p:nvSpPr>
        <p:spPr>
          <a:xfrm>
            <a:off x="5164200" y="6249960"/>
            <a:ext cx="3785760" cy="364679"/>
          </a:xfrm>
          <a:prstGeom prst="rect">
            <a:avLst/>
          </a:prstGeom>
          <a:noFill/>
          <a:ln>
            <a:noFill/>
          </a:ln>
        </p:spPr>
        <p:txBody>
          <a:bodyPr wrap="square" lIns="90000" tIns="45000" rIns="90000" bIns="45000" anchor="t" anchorCtr="0"/>
          <a:lstStyle>
            <a:lvl1pPr marL="0" marR="0" lvl="0" indent="0" algn="l" rtl="0" hangingPunct="1"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200" spc="0">
                <a:solidFill>
                  <a:srgbClr val="000000"/>
                </a:solidFill>
                <a:latin typeface="Candara" pitchFamily="18"/>
                <a:ea typeface="Arial Unicode MS" pitchFamily="2"/>
                <a:cs typeface="Tahoma" pitchFamily="2"/>
              </a:defRPr>
            </a:lvl1pPr>
          </a:lstStyle>
          <a:p>
            <a:pPr lvl="0"/>
            <a:fld id="{3B36B8F6-A974-4E7C-A9B7-E168CE851BCA}" type="datetime1">
              <a:rPr lang="ru-RU"/>
              <a:pPr lvl="0"/>
              <a:t>05.09.2021</a:t>
            </a:fld>
            <a:endParaRPr lang="ru-RU"/>
          </a:p>
        </p:txBody>
      </p:sp>
      <p:sp>
        <p:nvSpPr>
          <p:cNvPr id="18" name="Footer Placeholder 4"/>
          <p:cNvSpPr txBox="1">
            <a:spLocks noGrp="1"/>
          </p:cNvSpPr>
          <p:nvPr>
            <p:ph type="ftr" sz="quarter" idx="3"/>
          </p:nvPr>
        </p:nvSpPr>
        <p:spPr>
          <a:xfrm>
            <a:off x="193680" y="6249960"/>
            <a:ext cx="3785760" cy="364679"/>
          </a:xfrm>
          <a:prstGeom prst="rect">
            <a:avLst/>
          </a:prstGeom>
          <a:noFill/>
          <a:ln>
            <a:noFill/>
          </a:ln>
        </p:spPr>
        <p:txBody>
          <a:bodyPr wrap="square" lIns="90000" tIns="45000" rIns="90000" bIns="45000" anchor="t" anchorCtr="0"/>
          <a:lstStyle>
            <a:lvl1pPr lvl="0" rtl="0" hangingPunct="0">
              <a:buNone/>
              <a:tabLst/>
              <a:defRPr lang="ru-RU" sz="2400" kern="1200">
                <a:latin typeface="Times New Roman" pitchFamily="18"/>
                <a:ea typeface="Arial Unicode MS" pitchFamily="2"/>
                <a:cs typeface="Tahoma" pitchFamily="2"/>
              </a:defRPr>
            </a:lvl1pPr>
          </a:lstStyle>
          <a:p>
            <a:pPr lvl="0"/>
            <a:endParaRPr lang="ru-RU"/>
          </a:p>
        </p:txBody>
      </p:sp>
      <p:sp>
        <p:nvSpPr>
          <p:cNvPr id="19" name="Slide Number Placeholder 5"/>
          <p:cNvSpPr txBox="1">
            <a:spLocks noGrp="1"/>
          </p:cNvSpPr>
          <p:nvPr>
            <p:ph type="sldNum" sz="quarter" idx="4"/>
          </p:nvPr>
        </p:nvSpPr>
        <p:spPr>
          <a:xfrm>
            <a:off x="3990960" y="6249960"/>
            <a:ext cx="1161720" cy="364679"/>
          </a:xfrm>
          <a:prstGeom prst="rect">
            <a:avLst/>
          </a:prstGeom>
          <a:noFill/>
          <a:ln>
            <a:noFill/>
          </a:ln>
        </p:spPr>
        <p:txBody>
          <a:bodyPr wrap="square" lIns="90000" tIns="45000" rIns="90000" bIns="45000" anchor="t" anchorCtr="0"/>
          <a:lstStyle>
            <a:lvl1pPr marL="0" marR="0" lvl="0" indent="0" algn="l" rtl="0" hangingPunct="1"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200" spc="0">
                <a:solidFill>
                  <a:srgbClr val="000000"/>
                </a:solidFill>
                <a:latin typeface="Candara" pitchFamily="18"/>
                <a:ea typeface="Arial Unicode MS" pitchFamily="2"/>
                <a:cs typeface="Tahoma" pitchFamily="2"/>
              </a:defRPr>
            </a:lvl1pPr>
          </a:lstStyle>
          <a:p>
            <a:pPr lvl="0"/>
            <a:fld id="{08B5D75F-1632-43CA-B426-F82AE533BF06}" type="slidenum">
              <a:rPr/>
              <a:pPr lvl="0"/>
              <a:t>‹#›</a:t>
            </a:fld>
            <a:endParaRPr lang="ru-RU"/>
          </a:p>
        </p:txBody>
      </p:sp>
      <p:sp>
        <p:nvSpPr>
          <p:cNvPr id="20" name="Текст 19"/>
          <p:cNvSpPr txBox="1">
            <a:spLocks noGrp="1"/>
          </p:cNvSpPr>
          <p:nvPr>
            <p:ph type="body" idx="1"/>
          </p:nvPr>
        </p:nvSpPr>
        <p:spPr>
          <a:xfrm>
            <a:off x="457200" y="1604520"/>
            <a:ext cx="8229240" cy="4525920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/>
          <a:lstStyle>
            <a:defPPr marL="432000" lvl="0" indent="-324000" algn="l" rtl="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None/>
              <a:defRPr lang="ru-RU" sz="2400" b="0" i="0" u="none" strike="noStrike" kern="1200" spc="0">
                <a:ln>
                  <a:noFill/>
                </a:ln>
                <a:solidFill>
                  <a:srgbClr val="073E87"/>
                </a:solidFill>
                <a:latin typeface="Candara"/>
                <a:ea typeface="Microsoft YaHei" pitchFamily="2"/>
                <a:cs typeface="Mangal" pitchFamily="2"/>
              </a:defRPr>
            </a:defPPr>
            <a:lvl1pPr marL="432000" lvl="0" indent="-324000" algn="l" rtl="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Char char="●"/>
              <a:defRPr lang="ru-RU" sz="2400" b="0" i="0" u="none" strike="noStrike" kern="1200" spc="0">
                <a:ln>
                  <a:noFill/>
                </a:ln>
                <a:solidFill>
                  <a:srgbClr val="073E87"/>
                </a:solidFill>
                <a:latin typeface="Candara"/>
                <a:ea typeface="Microsoft YaHei" pitchFamily="2"/>
                <a:cs typeface="Mangal" pitchFamily="2"/>
              </a:defRPr>
            </a:lvl1pPr>
            <a:lvl2pPr marL="864000" lvl="1" indent="-324000" algn="l" rtl="0">
              <a:spcBef>
                <a:spcPts val="0"/>
              </a:spcBef>
              <a:spcAft>
                <a:spcPts val="1134"/>
              </a:spcAft>
              <a:buSzPct val="75000"/>
              <a:buFont typeface="StarSymbol"/>
              <a:buChar char="–"/>
              <a:defRPr lang="ru-RU" sz="2000" b="0" i="0" u="none" strike="noStrike" kern="1200" spc="0">
                <a:ln>
                  <a:noFill/>
                </a:ln>
                <a:solidFill>
                  <a:srgbClr val="073E87"/>
                </a:solidFill>
                <a:latin typeface="Candara"/>
                <a:ea typeface="Microsoft YaHei" pitchFamily="2"/>
                <a:cs typeface="Mangal" pitchFamily="2"/>
              </a:defRPr>
            </a:lvl2pPr>
            <a:lvl3pPr marL="1295999" lvl="2" indent="-288000" algn="l" rtl="0">
              <a:spcBef>
                <a:spcPts val="0"/>
              </a:spcBef>
              <a:spcAft>
                <a:spcPts val="850"/>
              </a:spcAft>
              <a:buSzPct val="45000"/>
              <a:buFont typeface="StarSymbol"/>
              <a:buChar char="●"/>
              <a:defRPr lang="ru-RU" sz="1800" b="0" i="0" u="none" strike="noStrike" kern="1200" spc="0">
                <a:ln>
                  <a:noFill/>
                </a:ln>
                <a:solidFill>
                  <a:srgbClr val="073E87"/>
                </a:solidFill>
                <a:latin typeface="Candara"/>
                <a:ea typeface="Microsoft YaHei" pitchFamily="2"/>
                <a:cs typeface="Mangal" pitchFamily="2"/>
              </a:defRPr>
            </a:lvl3pPr>
            <a:lvl4pPr marL="1728000" lvl="3" indent="-216000" algn="l" rtl="0">
              <a:spcBef>
                <a:spcPts val="0"/>
              </a:spcBef>
              <a:spcAft>
                <a:spcPts val="567"/>
              </a:spcAft>
              <a:buSzPct val="75000"/>
              <a:buFont typeface="StarSymbol"/>
              <a:buChar char="–"/>
              <a:defRPr lang="ru-RU" sz="1600" b="0" i="0" u="none" strike="noStrike" kern="1200" spc="0">
                <a:ln>
                  <a:noFill/>
                </a:ln>
                <a:solidFill>
                  <a:srgbClr val="073E87"/>
                </a:solidFill>
                <a:latin typeface="Candara"/>
                <a:ea typeface="Microsoft YaHei" pitchFamily="2"/>
                <a:cs typeface="Mangal" pitchFamily="2"/>
              </a:defRPr>
            </a:lvl4pPr>
            <a:lvl5pPr marL="2160000" lvl="4" indent="-216000" algn="l" rtl="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ru-RU" sz="2000" b="0" i="0" u="none" strike="noStrike" kern="1200" spc="0">
                <a:ln>
                  <a:noFill/>
                </a:ln>
                <a:solidFill>
                  <a:srgbClr val="073E87"/>
                </a:solidFill>
                <a:latin typeface="Candara"/>
                <a:ea typeface="Microsoft YaHei" pitchFamily="2"/>
                <a:cs typeface="Mangal" pitchFamily="2"/>
              </a:defRPr>
            </a:lvl5pPr>
            <a:lvl6pPr marL="2592000" lvl="5" indent="-216000" algn="l" rtl="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ru-RU" sz="2000" b="0" i="0" u="none" strike="noStrike" kern="1200" spc="0">
                <a:ln>
                  <a:noFill/>
                </a:ln>
                <a:solidFill>
                  <a:srgbClr val="073E87"/>
                </a:solidFill>
                <a:latin typeface="Candara"/>
                <a:ea typeface="Microsoft YaHei" pitchFamily="2"/>
                <a:cs typeface="Mangal" pitchFamily="2"/>
              </a:defRPr>
            </a:lvl6pPr>
            <a:lvl7pPr marL="3024000" lvl="6" indent="-216000" algn="l" rtl="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ru-RU" sz="2000" b="0" i="0" u="none" strike="noStrike" kern="1200" spc="0">
                <a:ln>
                  <a:noFill/>
                </a:ln>
                <a:solidFill>
                  <a:srgbClr val="073E87"/>
                </a:solidFill>
                <a:latin typeface="Candara"/>
                <a:ea typeface="Microsoft YaHei" pitchFamily="2"/>
                <a:cs typeface="Mangal" pitchFamily="2"/>
              </a:defRPr>
            </a:lvl7pPr>
            <a:lvl8pPr marL="3456000" lvl="7" indent="-216000" algn="l" rtl="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ru-RU" sz="2000" b="0" i="0" u="none" strike="noStrike" kern="1200" spc="0">
                <a:ln>
                  <a:noFill/>
                </a:ln>
                <a:solidFill>
                  <a:srgbClr val="073E87"/>
                </a:solidFill>
                <a:latin typeface="Candara"/>
                <a:ea typeface="Microsoft YaHei" pitchFamily="2"/>
                <a:cs typeface="Mangal" pitchFamily="2"/>
              </a:defRPr>
            </a:lvl8pPr>
            <a:lvl9pPr marL="3887999" lvl="8" indent="-216000" algn="l" rtl="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ru-RU" sz="2000" b="0" i="0" u="none" strike="noStrike" kern="1200" spc="0">
                <a:ln>
                  <a:noFill/>
                </a:ln>
                <a:solidFill>
                  <a:srgbClr val="073E87"/>
                </a:solidFill>
                <a:latin typeface="Candara"/>
                <a:ea typeface="Microsoft YaHei" pitchFamily="2"/>
                <a:cs typeface="Mangal" pitchFamily="2"/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xStyles>
    <p:titleStyle>
      <a:lvl1pPr lvl="0" algn="ctr" rtl="0" hangingPunct="0">
        <a:spcBef>
          <a:spcPts val="0"/>
        </a:spcBef>
        <a:spcAft>
          <a:spcPts val="0"/>
        </a:spcAft>
        <a:buNone/>
        <a:tabLst/>
        <a:defRPr lang="ru-RU" sz="4400" b="0" i="0" u="none" strike="noStrike" kern="1200" spc="0">
          <a:ln>
            <a:noFill/>
          </a:ln>
          <a:solidFill>
            <a:srgbClr val="FFFFFF"/>
          </a:solidFill>
          <a:latin typeface="Candara" pitchFamily="18"/>
          <a:ea typeface="Microsoft YaHei" pitchFamily="2"/>
          <a:cs typeface="Mangal" pitchFamily="2"/>
        </a:defRPr>
      </a:lvl1pPr>
    </p:titleStyle>
    <p:bodyStyle>
      <a:lvl1pPr algn="l" rtl="0" hangingPunct="0">
        <a:spcBef>
          <a:spcPts val="0"/>
        </a:spcBef>
        <a:spcAft>
          <a:spcPts val="1417"/>
        </a:spcAft>
        <a:tabLst/>
        <a:defRPr lang="ru-RU" sz="2400" b="0" i="0" u="none" strike="noStrike" kern="1200" spc="0">
          <a:ln>
            <a:noFill/>
          </a:ln>
          <a:solidFill>
            <a:srgbClr val="073E87"/>
          </a:solidFill>
          <a:latin typeface="Candara" pitchFamily="18"/>
          <a:ea typeface="Microsoft YaHei" pitchFamily="2"/>
          <a:cs typeface="Mangal" pitchFamily="2"/>
        </a:defRPr>
      </a:lvl1pPr>
    </p:bodyStyle>
    <p:otherStyle/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e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2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5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3"/>
          <p:cNvSpPr/>
          <p:nvPr/>
        </p:nvSpPr>
        <p:spPr>
          <a:xfrm>
            <a:off x="792000" y="188640"/>
            <a:ext cx="8352000" cy="14685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5000" rIns="90000" bIns="45000" anchor="t" anchorCtr="0" compatLnSpc="0">
            <a:spAutoFit/>
          </a:bodyPr>
          <a:lstStyle/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2400" b="1" i="0" u="none" strike="noStrike" kern="1200" spc="0" dirty="0" smtClean="0">
                <a:ln>
                  <a:noFill/>
                </a:ln>
                <a:solidFill>
                  <a:srgbClr val="000000"/>
                </a:solidFill>
                <a:latin typeface="Candara" pitchFamily="18"/>
                <a:ea typeface="Microsoft YaHei" pitchFamily="2"/>
                <a:cs typeface="Mangal" pitchFamily="2"/>
              </a:rPr>
              <a:t>Министерство </a:t>
            </a:r>
            <a:r>
              <a:rPr lang="ru-RU" sz="2400" b="1" i="0" u="none" strike="noStrike" kern="1200" spc="0" dirty="0">
                <a:ln>
                  <a:noFill/>
                </a:ln>
                <a:solidFill>
                  <a:srgbClr val="000000"/>
                </a:solidFill>
                <a:latin typeface="Candara" pitchFamily="18"/>
                <a:ea typeface="Microsoft YaHei" pitchFamily="2"/>
                <a:cs typeface="Mangal" pitchFamily="2"/>
              </a:rPr>
              <a:t>образования Республики </a:t>
            </a:r>
            <a:r>
              <a:rPr lang="ru-RU" sz="2400" b="1" i="0" u="none" strike="noStrike" kern="1200" spc="0" dirty="0" smtClean="0">
                <a:ln>
                  <a:noFill/>
                </a:ln>
                <a:solidFill>
                  <a:srgbClr val="000000"/>
                </a:solidFill>
                <a:latin typeface="Candara" pitchFamily="18"/>
                <a:ea typeface="Microsoft YaHei" pitchFamily="2"/>
                <a:cs typeface="Mangal" pitchFamily="2"/>
              </a:rPr>
              <a:t>Мордовия</a:t>
            </a:r>
            <a:endParaRPr lang="ru-RU" sz="2400" b="1" i="0" u="none" strike="noStrike" kern="1200" spc="0" dirty="0">
              <a:ln>
                <a:noFill/>
              </a:ln>
              <a:solidFill>
                <a:srgbClr val="000000"/>
              </a:solidFill>
              <a:latin typeface="Candara" pitchFamily="18"/>
              <a:ea typeface="Microsoft YaHei" pitchFamily="2"/>
              <a:cs typeface="Mangal" pitchFamily="2"/>
            </a:endParaRPr>
          </a:p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3200" b="1" i="0" u="none" strike="noStrike" kern="1200" spc="0" dirty="0" smtClean="0">
                <a:ln>
                  <a:noFill/>
                </a:ln>
                <a:solidFill>
                  <a:srgbClr val="000000"/>
                </a:solidFill>
                <a:latin typeface="Candara" pitchFamily="18"/>
                <a:ea typeface="Microsoft YaHei" pitchFamily="2"/>
                <a:cs typeface="Mangal" pitchFamily="2"/>
              </a:rPr>
              <a:t>ПОРТФОЛИО</a:t>
            </a:r>
            <a:endParaRPr lang="ru-RU" sz="3200" b="1" i="0" u="none" strike="noStrike" kern="1200" spc="0" dirty="0">
              <a:ln>
                <a:noFill/>
              </a:ln>
              <a:solidFill>
                <a:srgbClr val="000000"/>
              </a:solidFill>
              <a:latin typeface="Candara" pitchFamily="18"/>
              <a:ea typeface="Microsoft YaHei" pitchFamily="2"/>
              <a:cs typeface="Mangal" pitchFamily="2"/>
            </a:endParaRPr>
          </a:p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3200" b="1" i="0" u="none" strike="noStrike" kern="1200" spc="0" dirty="0">
                <a:ln>
                  <a:noFill/>
                </a:ln>
                <a:solidFill>
                  <a:srgbClr val="000000"/>
                </a:solidFill>
                <a:latin typeface="Candara" pitchFamily="18"/>
                <a:ea typeface="Microsoft YaHei" pitchFamily="2"/>
                <a:cs typeface="Mangal" pitchFamily="2"/>
              </a:rPr>
              <a:t> </a:t>
            </a:r>
          </a:p>
        </p:txBody>
      </p:sp>
      <p:sp>
        <p:nvSpPr>
          <p:cNvPr id="3" name="Прямоугольник 5"/>
          <p:cNvSpPr/>
          <p:nvPr/>
        </p:nvSpPr>
        <p:spPr>
          <a:xfrm>
            <a:off x="251519" y="1052736"/>
            <a:ext cx="8603855" cy="527281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5000" rIns="90000" bIns="45000" anchor="t" anchorCtr="0" compatLnSpc="0">
            <a:spAutoFit/>
          </a:bodyPr>
          <a:lstStyle/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3200" b="1" i="0" u="none" strike="noStrike" kern="1200" spc="0" dirty="0">
                <a:ln>
                  <a:noFill/>
                </a:ln>
                <a:solidFill>
                  <a:srgbClr val="000000"/>
                </a:solidFill>
                <a:latin typeface="Candara" pitchFamily="18"/>
                <a:ea typeface="Microsoft YaHei" pitchFamily="2"/>
                <a:cs typeface="Mangal" pitchFamily="2"/>
              </a:rPr>
              <a:t>      </a:t>
            </a:r>
            <a:r>
              <a:rPr lang="ru-RU" sz="3200" b="1" i="0" u="none" strike="noStrike" kern="1200" spc="0" dirty="0" smtClean="0">
                <a:ln>
                  <a:noFill/>
                </a:ln>
                <a:solidFill>
                  <a:srgbClr val="000000"/>
                </a:solidFill>
                <a:latin typeface="Candara" pitchFamily="18"/>
                <a:ea typeface="Microsoft YaHei" pitchFamily="2"/>
                <a:cs typeface="Mangal" pitchFamily="2"/>
              </a:rPr>
              <a:t>     БУРЧЕНКОВОЙ </a:t>
            </a:r>
            <a:r>
              <a:rPr lang="ru-RU" sz="3200" b="1" i="0" u="none" strike="noStrike" kern="1200" spc="0" dirty="0">
                <a:ln>
                  <a:noFill/>
                </a:ln>
                <a:solidFill>
                  <a:srgbClr val="000000"/>
                </a:solidFill>
                <a:latin typeface="Candara" pitchFamily="18"/>
                <a:ea typeface="Microsoft YaHei" pitchFamily="2"/>
                <a:cs typeface="Mangal" pitchFamily="2"/>
              </a:rPr>
              <a:t>АЛЛЫ ЮРЬЕВНЫ</a:t>
            </a:r>
          </a:p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2800" b="1" i="0" u="none" strike="noStrike" kern="1200" spc="0" dirty="0">
                <a:ln>
                  <a:noFill/>
                </a:ln>
                <a:solidFill>
                  <a:srgbClr val="000000"/>
                </a:solidFill>
                <a:latin typeface="Candara" pitchFamily="18"/>
                <a:ea typeface="Microsoft YaHei" pitchFamily="2"/>
                <a:cs typeface="Mangal" pitchFamily="2"/>
              </a:rPr>
              <a:t>         </a:t>
            </a:r>
            <a:r>
              <a:rPr lang="ru-RU" sz="2800" b="1" i="0" u="none" strike="noStrike" kern="1200" spc="0" dirty="0" smtClean="0">
                <a:ln>
                  <a:noFill/>
                </a:ln>
                <a:solidFill>
                  <a:srgbClr val="000000"/>
                </a:solidFill>
                <a:latin typeface="Candara" pitchFamily="18"/>
                <a:ea typeface="Microsoft YaHei" pitchFamily="2"/>
                <a:cs typeface="Mangal" pitchFamily="2"/>
              </a:rPr>
              <a:t>музыкального руководителя</a:t>
            </a:r>
          </a:p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2400" b="1" dirty="0" smtClean="0">
                <a:solidFill>
                  <a:srgbClr val="000000"/>
                </a:solidFill>
                <a:latin typeface="Arial" pitchFamily="34" charset="0"/>
                <a:ea typeface="Microsoft YaHei" pitchFamily="2"/>
                <a:cs typeface="Arial" pitchFamily="34" charset="0"/>
              </a:rPr>
              <a:t>МАДОУ</a:t>
            </a:r>
            <a:r>
              <a:rPr lang="ru-RU" sz="2400" b="1" i="0" u="none" strike="noStrike" kern="1200" spc="0" dirty="0" smtClean="0">
                <a:ln>
                  <a:noFill/>
                </a:ln>
                <a:solidFill>
                  <a:srgbClr val="000000"/>
                </a:solidFill>
                <a:latin typeface="Arial" pitchFamily="34" charset="0"/>
                <a:ea typeface="Microsoft YaHei" pitchFamily="2"/>
                <a:cs typeface="Arial" pitchFamily="34" charset="0"/>
              </a:rPr>
              <a:t>«Центр </a:t>
            </a:r>
            <a:r>
              <a:rPr lang="ru-RU" sz="2400" b="1" i="0" u="none" strike="noStrike" kern="1200" spc="0" dirty="0">
                <a:ln>
                  <a:noFill/>
                </a:ln>
                <a:solidFill>
                  <a:srgbClr val="000000"/>
                </a:solidFill>
                <a:latin typeface="Arial" pitchFamily="34" charset="0"/>
                <a:ea typeface="Microsoft YaHei" pitchFamily="2"/>
                <a:cs typeface="Arial" pitchFamily="34" charset="0"/>
              </a:rPr>
              <a:t>развития ребенка — детский сад №4</a:t>
            </a:r>
            <a:r>
              <a:rPr lang="ru-RU" sz="2400" b="1" i="0" u="none" strike="noStrike" kern="1200" spc="0" dirty="0" smtClean="0">
                <a:ln>
                  <a:noFill/>
                </a:ln>
                <a:solidFill>
                  <a:srgbClr val="000000"/>
                </a:solidFill>
                <a:latin typeface="Arial" pitchFamily="34" charset="0"/>
                <a:ea typeface="Microsoft YaHei" pitchFamily="2"/>
                <a:cs typeface="Arial" pitchFamily="34" charset="0"/>
              </a:rPr>
              <a:t>»</a:t>
            </a:r>
          </a:p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2600" b="1" i="0" u="none" strike="noStrike" kern="1200" spc="0" dirty="0" smtClean="0">
                <a:ln>
                  <a:noFill/>
                </a:ln>
                <a:solidFill>
                  <a:srgbClr val="000000"/>
                </a:solidFill>
                <a:latin typeface="Candara" pitchFamily="18"/>
                <a:ea typeface="Microsoft YaHei" pitchFamily="2"/>
                <a:cs typeface="Mangal" pitchFamily="2"/>
              </a:rPr>
              <a:t> </a:t>
            </a:r>
            <a:endParaRPr lang="ru-RU" sz="2600" b="1" i="0" u="none" strike="noStrike" kern="1200" spc="0" dirty="0">
              <a:ln>
                <a:noFill/>
              </a:ln>
              <a:solidFill>
                <a:srgbClr val="000000"/>
              </a:solidFill>
              <a:latin typeface="Candara" pitchFamily="18"/>
              <a:ea typeface="Microsoft YaHei" pitchFamily="2"/>
              <a:cs typeface="Mangal" pitchFamily="2"/>
            </a:endParaRPr>
          </a:p>
          <a:p>
            <a:pPr marL="0" marR="0" lvl="0" indent="0" algn="just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b="1" i="0" u="none" strike="noStrike" kern="1200" spc="0" dirty="0" smtClean="0">
                <a:ln>
                  <a:noFill/>
                </a:ln>
                <a:solidFill>
                  <a:srgbClr val="000000"/>
                </a:solidFill>
                <a:latin typeface="Arial" pitchFamily="34" charset="0"/>
                <a:ea typeface="Microsoft YaHei" pitchFamily="2"/>
                <a:cs typeface="Arial" pitchFamily="34" charset="0"/>
              </a:rPr>
              <a:t>Дата </a:t>
            </a:r>
            <a:r>
              <a:rPr lang="ru-RU" b="1" i="0" u="none" strike="noStrike" kern="1200" spc="0" dirty="0">
                <a:ln>
                  <a:noFill/>
                </a:ln>
                <a:solidFill>
                  <a:srgbClr val="000000"/>
                </a:solidFill>
                <a:latin typeface="Arial" pitchFamily="34" charset="0"/>
                <a:ea typeface="Microsoft YaHei" pitchFamily="2"/>
                <a:cs typeface="Arial" pitchFamily="34" charset="0"/>
              </a:rPr>
              <a:t>рождения: </a:t>
            </a:r>
            <a:r>
              <a:rPr lang="ru-RU" b="0" i="0" u="none" strike="noStrike" kern="1200" spc="0" dirty="0">
                <a:ln>
                  <a:noFill/>
                </a:ln>
                <a:solidFill>
                  <a:srgbClr val="000000"/>
                </a:solidFill>
                <a:latin typeface="Arial" pitchFamily="34" charset="0"/>
                <a:ea typeface="Microsoft YaHei" pitchFamily="2"/>
                <a:cs typeface="Arial" pitchFamily="34" charset="0"/>
              </a:rPr>
              <a:t>02.11.1978 г.</a:t>
            </a:r>
          </a:p>
          <a:p>
            <a:pPr marL="0" marR="0" lvl="0" indent="0" algn="just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b="1" i="0" u="none" strike="noStrike" kern="1200" spc="0" dirty="0">
                <a:ln>
                  <a:noFill/>
                </a:ln>
                <a:solidFill>
                  <a:srgbClr val="000000"/>
                </a:solidFill>
                <a:latin typeface="Arial" pitchFamily="34" charset="0"/>
                <a:ea typeface="Microsoft YaHei" pitchFamily="2"/>
                <a:cs typeface="Arial" pitchFamily="34" charset="0"/>
              </a:rPr>
              <a:t>Профессиональное образование: </a:t>
            </a:r>
            <a:r>
              <a:rPr lang="ru-RU" b="0" i="0" u="none" strike="noStrike" kern="1200" spc="0" dirty="0">
                <a:ln>
                  <a:noFill/>
                </a:ln>
                <a:solidFill>
                  <a:srgbClr val="000000"/>
                </a:solidFill>
                <a:latin typeface="Arial" pitchFamily="34" charset="0"/>
                <a:ea typeface="Microsoft YaHei" pitchFamily="2"/>
                <a:cs typeface="Arial" pitchFamily="34" charset="0"/>
              </a:rPr>
              <a:t>учитель музыки, </a:t>
            </a:r>
            <a:endParaRPr lang="ru-RU" b="0" i="0" u="none" strike="noStrike" kern="1200" spc="0" dirty="0" smtClean="0">
              <a:ln>
                <a:noFill/>
              </a:ln>
              <a:solidFill>
                <a:srgbClr val="000000"/>
              </a:solidFill>
              <a:latin typeface="Arial" pitchFamily="34" charset="0"/>
              <a:ea typeface="Microsoft YaHei" pitchFamily="2"/>
              <a:cs typeface="Arial" pitchFamily="34" charset="0"/>
            </a:endParaRPr>
          </a:p>
          <a:p>
            <a:pPr marL="0" marR="0" lvl="0" indent="0" algn="just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b="0" i="0" u="none" strike="noStrike" kern="1200" spc="0" dirty="0" smtClean="0">
                <a:ln>
                  <a:noFill/>
                </a:ln>
                <a:solidFill>
                  <a:srgbClr val="000000"/>
                </a:solidFill>
                <a:latin typeface="Arial" pitchFamily="34" charset="0"/>
                <a:ea typeface="Microsoft YaHei" pitchFamily="2"/>
                <a:cs typeface="Arial" pitchFamily="34" charset="0"/>
              </a:rPr>
              <a:t>МГПИ </a:t>
            </a:r>
            <a:r>
              <a:rPr lang="ru-RU" b="0" i="0" u="none" strike="noStrike" kern="1200" spc="0" dirty="0">
                <a:ln>
                  <a:noFill/>
                </a:ln>
                <a:solidFill>
                  <a:srgbClr val="000000"/>
                </a:solidFill>
                <a:latin typeface="Arial" pitchFamily="34" charset="0"/>
                <a:ea typeface="Microsoft YaHei" pitchFamily="2"/>
                <a:cs typeface="Arial" pitchFamily="34" charset="0"/>
              </a:rPr>
              <a:t>им.М.Е.Евсевьева</a:t>
            </a:r>
          </a:p>
          <a:p>
            <a:pPr marL="0" marR="0" lvl="0" indent="0" algn="just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b="1" dirty="0" smtClean="0">
                <a:solidFill>
                  <a:srgbClr val="000000"/>
                </a:solidFill>
                <a:latin typeface="Arial" pitchFamily="34" charset="0"/>
                <a:ea typeface="Microsoft YaHei" pitchFamily="2"/>
                <a:cs typeface="Arial" pitchFamily="34" charset="0"/>
              </a:rPr>
              <a:t>Д</a:t>
            </a:r>
            <a:r>
              <a:rPr lang="ru-RU" b="1" i="0" u="none" strike="noStrike" kern="1200" spc="0" dirty="0" smtClean="0">
                <a:ln>
                  <a:noFill/>
                </a:ln>
                <a:solidFill>
                  <a:srgbClr val="000000"/>
                </a:solidFill>
                <a:latin typeface="Arial" pitchFamily="34" charset="0"/>
                <a:ea typeface="Microsoft YaHei" pitchFamily="2"/>
                <a:cs typeface="Arial" pitchFamily="34" charset="0"/>
              </a:rPr>
              <a:t>иплома</a:t>
            </a:r>
            <a:r>
              <a:rPr lang="ru-RU" b="1" i="0" u="none" strike="noStrike" kern="1200" spc="0" dirty="0">
                <a:ln>
                  <a:noFill/>
                </a:ln>
                <a:solidFill>
                  <a:srgbClr val="000000"/>
                </a:solidFill>
                <a:latin typeface="Arial" pitchFamily="34" charset="0"/>
                <a:ea typeface="Microsoft YaHei" pitchFamily="2"/>
                <a:cs typeface="Arial" pitchFamily="34" charset="0"/>
              </a:rPr>
              <a:t>: </a:t>
            </a:r>
            <a:r>
              <a:rPr lang="ru-RU" b="0" i="0" u="none" strike="noStrike" kern="1200" spc="0" dirty="0" smtClean="0">
                <a:ln>
                  <a:noFill/>
                </a:ln>
                <a:solidFill>
                  <a:srgbClr val="000000"/>
                </a:solidFill>
                <a:latin typeface="Arial" pitchFamily="34" charset="0"/>
                <a:ea typeface="Microsoft YaHei" pitchFamily="2"/>
                <a:cs typeface="Arial" pitchFamily="34" charset="0"/>
              </a:rPr>
              <a:t>8135 </a:t>
            </a:r>
          </a:p>
          <a:p>
            <a:pPr marL="0" marR="0" lvl="0" indent="0" algn="just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b="1" dirty="0" smtClean="0">
                <a:solidFill>
                  <a:srgbClr val="000000"/>
                </a:solidFill>
                <a:latin typeface="Arial" pitchFamily="34" charset="0"/>
                <a:ea typeface="Microsoft YaHei" pitchFamily="2"/>
                <a:cs typeface="Arial" pitchFamily="34" charset="0"/>
              </a:rPr>
              <a:t>Дата выдача</a:t>
            </a:r>
            <a:r>
              <a:rPr lang="ru-RU" dirty="0" smtClean="0">
                <a:solidFill>
                  <a:srgbClr val="000000"/>
                </a:solidFill>
                <a:latin typeface="Arial" pitchFamily="34" charset="0"/>
                <a:ea typeface="Microsoft YaHei" pitchFamily="2"/>
                <a:cs typeface="Arial" pitchFamily="34" charset="0"/>
              </a:rPr>
              <a:t>: </a:t>
            </a:r>
            <a:r>
              <a:rPr lang="ru-RU" b="0" i="0" u="none" strike="noStrike" kern="1200" spc="0" dirty="0" smtClean="0">
                <a:ln>
                  <a:noFill/>
                </a:ln>
                <a:solidFill>
                  <a:srgbClr val="000000"/>
                </a:solidFill>
                <a:latin typeface="Arial" pitchFamily="34" charset="0"/>
                <a:ea typeface="Microsoft YaHei" pitchFamily="2"/>
                <a:cs typeface="Arial" pitchFamily="34" charset="0"/>
              </a:rPr>
              <a:t>29 </a:t>
            </a:r>
            <a:r>
              <a:rPr lang="ru-RU" b="0" i="0" u="none" strike="noStrike" kern="1200" spc="0" dirty="0">
                <a:ln>
                  <a:noFill/>
                </a:ln>
                <a:solidFill>
                  <a:srgbClr val="000000"/>
                </a:solidFill>
                <a:latin typeface="Arial" pitchFamily="34" charset="0"/>
                <a:ea typeface="Microsoft YaHei" pitchFamily="2"/>
                <a:cs typeface="Arial" pitchFamily="34" charset="0"/>
              </a:rPr>
              <a:t>января 2005 г.</a:t>
            </a:r>
          </a:p>
          <a:p>
            <a:pPr marL="0" marR="0" lvl="0" indent="0" algn="just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b="1" i="0" u="none" strike="noStrike" kern="1200" spc="0" dirty="0" smtClean="0">
                <a:ln>
                  <a:noFill/>
                </a:ln>
                <a:solidFill>
                  <a:srgbClr val="000000"/>
                </a:solidFill>
                <a:latin typeface="Arial" pitchFamily="34" charset="0"/>
                <a:ea typeface="Microsoft YaHei" pitchFamily="2"/>
                <a:cs typeface="Arial" pitchFamily="34" charset="0"/>
              </a:rPr>
              <a:t>Общий </a:t>
            </a:r>
            <a:r>
              <a:rPr lang="ru-RU" b="1" i="0" u="none" strike="noStrike" kern="1200" spc="0" dirty="0">
                <a:ln>
                  <a:noFill/>
                </a:ln>
                <a:solidFill>
                  <a:srgbClr val="000000"/>
                </a:solidFill>
                <a:latin typeface="Arial" pitchFamily="34" charset="0"/>
                <a:ea typeface="Microsoft YaHei" pitchFamily="2"/>
                <a:cs typeface="Arial" pitchFamily="34" charset="0"/>
              </a:rPr>
              <a:t>трудовой стаж:</a:t>
            </a:r>
            <a:r>
              <a:rPr lang="ru-RU" b="0" i="0" u="none" strike="noStrike" kern="1200" spc="0" dirty="0">
                <a:ln>
                  <a:noFill/>
                </a:ln>
                <a:solidFill>
                  <a:srgbClr val="000000"/>
                </a:solidFill>
                <a:latin typeface="Arial" pitchFamily="34" charset="0"/>
                <a:ea typeface="Microsoft YaHei" pitchFamily="2"/>
                <a:cs typeface="Arial" pitchFamily="34" charset="0"/>
              </a:rPr>
              <a:t> </a:t>
            </a:r>
            <a:r>
              <a:rPr lang="ru-RU" dirty="0" smtClean="0">
                <a:solidFill>
                  <a:srgbClr val="000000"/>
                </a:solidFill>
                <a:latin typeface="Arial" pitchFamily="34" charset="0"/>
                <a:ea typeface="Microsoft YaHei" pitchFamily="2"/>
                <a:cs typeface="Arial" pitchFamily="34" charset="0"/>
              </a:rPr>
              <a:t>22</a:t>
            </a:r>
            <a:r>
              <a:rPr lang="ru-RU" b="0" i="0" u="none" strike="noStrike" kern="1200" spc="0" dirty="0" smtClean="0">
                <a:ln>
                  <a:noFill/>
                </a:ln>
                <a:solidFill>
                  <a:srgbClr val="000000"/>
                </a:solidFill>
                <a:latin typeface="Arial" pitchFamily="34" charset="0"/>
                <a:ea typeface="Microsoft YaHei" pitchFamily="2"/>
                <a:cs typeface="Arial" pitchFamily="34" charset="0"/>
              </a:rPr>
              <a:t> года</a:t>
            </a:r>
          </a:p>
          <a:p>
            <a:pPr lvl="0" algn="just"/>
            <a:r>
              <a:rPr lang="ru-RU" b="1" dirty="0" smtClean="0">
                <a:solidFill>
                  <a:srgbClr val="000000"/>
                </a:solidFill>
                <a:latin typeface="Arial" pitchFamily="34" charset="0"/>
                <a:ea typeface="Microsoft YaHei" pitchFamily="2"/>
                <a:cs typeface="Arial" pitchFamily="34" charset="0"/>
              </a:rPr>
              <a:t>Стаж педагогической работы (по специальности):</a:t>
            </a:r>
          </a:p>
          <a:p>
            <a:pPr lvl="0" algn="just"/>
            <a:r>
              <a:rPr lang="ru-RU" dirty="0" smtClean="0">
                <a:solidFill>
                  <a:srgbClr val="000000"/>
                </a:solidFill>
                <a:latin typeface="Arial" pitchFamily="34" charset="0"/>
                <a:ea typeface="Microsoft YaHei" pitchFamily="2"/>
                <a:cs typeface="Arial" pitchFamily="34" charset="0"/>
              </a:rPr>
              <a:t>22 года</a:t>
            </a:r>
          </a:p>
          <a:p>
            <a:pPr marL="0" marR="0" lvl="0" indent="0" algn="just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b="1" i="0" u="none" strike="noStrike" kern="1200" spc="0" dirty="0" smtClean="0">
                <a:ln>
                  <a:noFill/>
                </a:ln>
                <a:solidFill>
                  <a:srgbClr val="000000"/>
                </a:solidFill>
                <a:latin typeface="Arial" pitchFamily="34" charset="0"/>
                <a:ea typeface="Microsoft YaHei" pitchFamily="2"/>
                <a:cs typeface="Arial" pitchFamily="34" charset="0"/>
              </a:rPr>
              <a:t>Наличие квалификационной </a:t>
            </a:r>
            <a:r>
              <a:rPr lang="ru-RU" b="1" i="0" u="none" strike="noStrike" kern="1200" spc="0" dirty="0">
                <a:ln>
                  <a:noFill/>
                </a:ln>
                <a:solidFill>
                  <a:srgbClr val="000000"/>
                </a:solidFill>
                <a:latin typeface="Arial" pitchFamily="34" charset="0"/>
                <a:ea typeface="Microsoft YaHei" pitchFamily="2"/>
                <a:cs typeface="Arial" pitchFamily="34" charset="0"/>
              </a:rPr>
              <a:t>категории: </a:t>
            </a:r>
            <a:r>
              <a:rPr lang="ru-RU" dirty="0" smtClean="0">
                <a:solidFill>
                  <a:srgbClr val="000000"/>
                </a:solidFill>
                <a:latin typeface="Arial" pitchFamily="34" charset="0"/>
                <a:ea typeface="Microsoft YaHei" pitchFamily="2"/>
                <a:cs typeface="Arial" pitchFamily="34" charset="0"/>
              </a:rPr>
              <a:t>первая</a:t>
            </a:r>
          </a:p>
          <a:p>
            <a:pPr marL="0" marR="0" lvl="0" indent="0" algn="just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b="1" i="0" u="none" strike="noStrike" kern="1200" spc="0" dirty="0" smtClean="0">
                <a:ln>
                  <a:noFill/>
                </a:ln>
                <a:solidFill>
                  <a:srgbClr val="000000"/>
                </a:solidFill>
                <a:latin typeface="Arial" pitchFamily="34" charset="0"/>
                <a:ea typeface="Microsoft YaHei" pitchFamily="2"/>
                <a:cs typeface="Arial" pitchFamily="34" charset="0"/>
              </a:rPr>
              <a:t>Дата последней аттестации: </a:t>
            </a:r>
            <a:r>
              <a:rPr lang="ru-RU" i="0" u="none" strike="noStrike" kern="1200" spc="0" smtClean="0">
                <a:ln>
                  <a:noFill/>
                </a:ln>
                <a:solidFill>
                  <a:srgbClr val="000000"/>
                </a:solidFill>
                <a:latin typeface="Arial" pitchFamily="34" charset="0"/>
                <a:ea typeface="Microsoft YaHei" pitchFamily="2"/>
                <a:cs typeface="Arial" pitchFamily="34" charset="0"/>
              </a:rPr>
              <a:t>№ </a:t>
            </a:r>
            <a:r>
              <a:rPr lang="ru-RU" smtClean="0">
                <a:solidFill>
                  <a:srgbClr val="000000"/>
                </a:solidFill>
                <a:latin typeface="Arial" pitchFamily="34" charset="0"/>
                <a:ea typeface="Microsoft YaHei" pitchFamily="2"/>
                <a:cs typeface="Arial" pitchFamily="34" charset="0"/>
              </a:rPr>
              <a:t>1131</a:t>
            </a:r>
            <a:r>
              <a:rPr lang="ru-RU" i="0" u="none" strike="noStrike" kern="1200" spc="0" smtClean="0">
                <a:ln>
                  <a:noFill/>
                </a:ln>
                <a:solidFill>
                  <a:srgbClr val="000000"/>
                </a:solidFill>
                <a:latin typeface="Arial" pitchFamily="34" charset="0"/>
                <a:ea typeface="Microsoft YaHei" pitchFamily="2"/>
                <a:cs typeface="Arial" pitchFamily="34" charset="0"/>
              </a:rPr>
              <a:t> </a:t>
            </a:r>
            <a:r>
              <a:rPr lang="ru-RU" i="0" u="none" strike="noStrike" kern="1200" spc="0" smtClean="0">
                <a:ln>
                  <a:noFill/>
                </a:ln>
                <a:solidFill>
                  <a:srgbClr val="000000"/>
                </a:solidFill>
                <a:latin typeface="Arial" pitchFamily="34" charset="0"/>
                <a:ea typeface="Microsoft YaHei" pitchFamily="2"/>
                <a:cs typeface="Arial" pitchFamily="34" charset="0"/>
              </a:rPr>
              <a:t>от </a:t>
            </a:r>
            <a:r>
              <a:rPr lang="ru-RU" i="0" u="none" strike="noStrike" kern="1200" spc="0" smtClean="0">
                <a:ln>
                  <a:noFill/>
                </a:ln>
                <a:solidFill>
                  <a:srgbClr val="000000"/>
                </a:solidFill>
                <a:latin typeface="Arial" pitchFamily="34" charset="0"/>
                <a:ea typeface="Microsoft YaHei" pitchFamily="2"/>
                <a:cs typeface="Arial" pitchFamily="34" charset="0"/>
              </a:rPr>
              <a:t>25 </a:t>
            </a:r>
            <a:r>
              <a:rPr lang="ru-RU" i="0" u="none" strike="noStrike" kern="1200" spc="0" dirty="0" smtClean="0">
                <a:ln>
                  <a:noFill/>
                </a:ln>
                <a:solidFill>
                  <a:srgbClr val="000000"/>
                </a:solidFill>
                <a:latin typeface="Arial" pitchFamily="34" charset="0"/>
                <a:ea typeface="Microsoft YaHei" pitchFamily="2"/>
                <a:cs typeface="Arial" pitchFamily="34" charset="0"/>
              </a:rPr>
              <a:t>ноября 2016 </a:t>
            </a:r>
            <a:endParaRPr lang="ru-RU" i="0" u="none" strike="noStrike" kern="1200" spc="0" dirty="0">
              <a:ln>
                <a:noFill/>
              </a:ln>
              <a:solidFill>
                <a:srgbClr val="000000"/>
              </a:solidFill>
              <a:latin typeface="Arial" pitchFamily="34" charset="0"/>
              <a:ea typeface="Microsoft YaHei" pitchFamily="2"/>
              <a:cs typeface="Arial" pitchFamily="34" charset="0"/>
            </a:endParaRP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ru-RU" sz="2000" b="0" i="0" u="none" strike="noStrike" kern="1200" spc="0" dirty="0">
              <a:ln>
                <a:noFill/>
              </a:ln>
              <a:solidFill>
                <a:srgbClr val="000000"/>
              </a:solidFill>
              <a:latin typeface="Arial" pitchFamily="34" charset="0"/>
              <a:ea typeface="Microsoft YaHei" pitchFamily="2"/>
              <a:cs typeface="Arial" pitchFamily="34" charset="0"/>
            </a:endParaRPr>
          </a:p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ru-RU" sz="2000" b="1" i="0" u="none" strike="noStrike" kern="1200" spc="0" dirty="0">
              <a:ln>
                <a:noFill/>
              </a:ln>
              <a:solidFill>
                <a:srgbClr val="000000"/>
              </a:solidFill>
              <a:latin typeface="Candara" pitchFamily="18"/>
              <a:ea typeface="Microsoft YaHei" pitchFamily="2"/>
              <a:cs typeface="Mangal" pitchFamily="2"/>
            </a:endParaRPr>
          </a:p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ru-RU" sz="1400" b="1" i="0" u="none" strike="noStrike" kern="1200" spc="0" dirty="0">
              <a:ln>
                <a:noFill/>
              </a:ln>
              <a:solidFill>
                <a:srgbClr val="000000"/>
              </a:solidFill>
              <a:latin typeface="Candara" pitchFamily="18"/>
              <a:ea typeface="Microsoft YaHei" pitchFamily="2"/>
              <a:cs typeface="Mangal" pitchFamily="2"/>
            </a:endParaRPr>
          </a:p>
        </p:txBody>
      </p:sp>
      <p:pic>
        <p:nvPicPr>
          <p:cNvPr id="36865" name="Picture 1" descr="D:\АТТЕСТАЦИЯ\фото я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16216" y="2726391"/>
            <a:ext cx="2376264" cy="3608999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G:\АТТЕСТАЦИЯ\Изумрудный город_page-0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2" y="2060848"/>
            <a:ext cx="2958362" cy="4181280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</p:pic>
      <p:pic>
        <p:nvPicPr>
          <p:cNvPr id="1026" name="Picture 2" descr="C:\Users\Acer\Downloads\шабарина светлана_page-0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94792" y="2132856"/>
            <a:ext cx="2897688" cy="4201362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</p:pic>
      <p:pic>
        <p:nvPicPr>
          <p:cNvPr id="4" name="Picture 2" descr="D:\АТТЕСТАЦИЯ\Дипломы, грамоты, свидетельства\Букет весеннего настроения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9152" y="260649"/>
            <a:ext cx="3107024" cy="4392488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АТТЕСТАЦИЯ\Дипломы, грамоты, свидетельства\442600427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9728" y="1628801"/>
            <a:ext cx="5188646" cy="3672408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</p:pic>
      <p:pic>
        <p:nvPicPr>
          <p:cNvPr id="2051" name="Picture 3" descr="D:\АТТЕСТАЦИЯ\Дипломы, грамоты, свидетельства\2442600427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80112" y="332656"/>
            <a:ext cx="3167046" cy="4515088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C:\Users\Acer\Desktop\УЧАСТИЕ детей\ча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43808" y="0"/>
            <a:ext cx="3312368" cy="4555521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</p:pic>
      <p:pic>
        <p:nvPicPr>
          <p:cNvPr id="2050" name="Picture 2" descr="C:\Users\Acer\Desktop\УЧАСТИЕ детей\варт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841164"/>
            <a:ext cx="3203848" cy="4406273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</p:pic>
      <p:pic>
        <p:nvPicPr>
          <p:cNvPr id="2051" name="Picture 3" descr="C:\Users\Acer\Desktop\УЧАСТИЕ детей\ч ас м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68144" y="1859573"/>
            <a:ext cx="3031293" cy="4449748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:\аттестация 19\Н.А.дипломы\yHpl9SRBOIo.jpg"/>
          <p:cNvPicPr>
            <a:picLocks noChangeAspect="1" noChangeArrowheads="1"/>
          </p:cNvPicPr>
          <p:nvPr/>
        </p:nvPicPr>
        <p:blipFill>
          <a:blip r:embed="rId2" cstate="print"/>
          <a:srcRect l="5031" t="1888" r="4402" b="3773"/>
          <a:stretch>
            <a:fillRect/>
          </a:stretch>
        </p:blipFill>
        <p:spPr bwMode="auto">
          <a:xfrm>
            <a:off x="6084168" y="260648"/>
            <a:ext cx="2786901" cy="4104456"/>
          </a:xfrm>
          <a:prstGeom prst="rect">
            <a:avLst/>
          </a:prstGeom>
          <a:noFill/>
          <a:ln w="9525">
            <a:solidFill>
              <a:srgbClr val="7030A0"/>
            </a:solidFill>
            <a:miter lim="800000"/>
            <a:headEnd/>
            <a:tailEnd/>
          </a:ln>
        </p:spPr>
      </p:pic>
      <p:pic>
        <p:nvPicPr>
          <p:cNvPr id="2050" name="Picture 2" descr="D:\АТТЕСТАЦИЯ\голден фокс каролина.jpg"/>
          <p:cNvPicPr>
            <a:picLocks noChangeAspect="1" noChangeArrowheads="1"/>
          </p:cNvPicPr>
          <p:nvPr/>
        </p:nvPicPr>
        <p:blipFill>
          <a:blip r:embed="rId3" cstate="print"/>
          <a:srcRect t="1278" r="4013" b="1599"/>
          <a:stretch>
            <a:fillRect/>
          </a:stretch>
        </p:blipFill>
        <p:spPr bwMode="auto">
          <a:xfrm>
            <a:off x="251520" y="2033571"/>
            <a:ext cx="2880320" cy="4244683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</p:pic>
      <p:pic>
        <p:nvPicPr>
          <p:cNvPr id="5" name="Picture 2" descr="C:\Users\Acer\Desktop\УЧАСТИЕ детей\явм.jpg"/>
          <p:cNvPicPr>
            <a:picLocks noChangeAspect="1" noChangeArrowheads="1"/>
          </p:cNvPicPr>
          <p:nvPr/>
        </p:nvPicPr>
        <p:blipFill>
          <a:blip r:embed="rId4" cstate="print"/>
          <a:srcRect l="3134"/>
          <a:stretch>
            <a:fillRect/>
          </a:stretch>
        </p:blipFill>
        <p:spPr bwMode="auto">
          <a:xfrm>
            <a:off x="3131840" y="1166522"/>
            <a:ext cx="2952328" cy="4134686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cer\Desktop\Аттестация\Свидетельство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8024" y="1083798"/>
            <a:ext cx="3600400" cy="5153514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</p:pic>
      <p:pic>
        <p:nvPicPr>
          <p:cNvPr id="4" name="Рисунок 3" descr="D:\АТТЕСТАЦИЯ\Публикации\Публикация маам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5576" y="1052736"/>
            <a:ext cx="3600400" cy="5184576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</p:pic>
      <p:sp>
        <p:nvSpPr>
          <p:cNvPr id="5" name="Прямоугольник 4"/>
          <p:cNvSpPr/>
          <p:nvPr/>
        </p:nvSpPr>
        <p:spPr>
          <a:xfrm>
            <a:off x="2411760" y="476672"/>
            <a:ext cx="396044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atin typeface="Arial" pitchFamily="18"/>
              </a:rPr>
              <a:t> 5.Наличие публикаций</a:t>
            </a:r>
            <a:endParaRPr lang="ru-RU" sz="20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5"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Acer\Downloads\Справка печатное издание_page-0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84168" y="2453102"/>
            <a:ext cx="2664296" cy="3856218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/>
          <a:srcRect l="18817" t="15906" r="45210" b="5556"/>
          <a:stretch>
            <a:fillRect/>
          </a:stretch>
        </p:blipFill>
        <p:spPr bwMode="auto">
          <a:xfrm>
            <a:off x="416641" y="2564904"/>
            <a:ext cx="2643191" cy="3739060"/>
          </a:xfrm>
          <a:prstGeom prst="rect">
            <a:avLst/>
          </a:prstGeom>
          <a:noFill/>
          <a:ln w="9525">
            <a:solidFill>
              <a:srgbClr val="7030A0"/>
            </a:solidFill>
            <a:miter lim="800000"/>
            <a:headEnd/>
            <a:tailEnd/>
          </a:ln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5" cstate="print"/>
          <a:srcRect l="18817" t="16734" r="45210" b="5501"/>
          <a:stretch>
            <a:fillRect/>
          </a:stretch>
        </p:blipFill>
        <p:spPr bwMode="auto">
          <a:xfrm>
            <a:off x="3275856" y="3140968"/>
            <a:ext cx="2520280" cy="3240360"/>
          </a:xfrm>
          <a:prstGeom prst="rect">
            <a:avLst/>
          </a:prstGeom>
          <a:noFill/>
          <a:ln w="9525">
            <a:solidFill>
              <a:srgbClr val="7030A0"/>
            </a:solidFill>
            <a:miter lim="800000"/>
            <a:headEnd/>
            <a:tailEnd/>
          </a:ln>
        </p:spPr>
      </p:pic>
      <p:pic>
        <p:nvPicPr>
          <p:cNvPr id="1026" name="Picture 2" descr="D:\АТТЕСТАЦИЯ\Дипломы, грамоты, свидетельства\Свидетельство печатное издание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267744" y="260648"/>
            <a:ext cx="3930015" cy="2880320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</p:pic>
      <p:sp>
        <p:nvSpPr>
          <p:cNvPr id="8" name="Прямоугольник 7"/>
          <p:cNvSpPr/>
          <p:nvPr/>
        </p:nvSpPr>
        <p:spPr>
          <a:xfrm>
            <a:off x="4128609" y="324433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2" cstate="print"/>
          <a:srcRect l="21222" t="16532" r="47786" b="8359"/>
          <a:stretch>
            <a:fillRect/>
          </a:stretch>
        </p:blipFill>
        <p:spPr bwMode="auto">
          <a:xfrm>
            <a:off x="3059832" y="1916832"/>
            <a:ext cx="3096344" cy="4464496"/>
          </a:xfrm>
          <a:prstGeom prst="rect">
            <a:avLst/>
          </a:prstGeom>
          <a:noFill/>
          <a:ln w="9525">
            <a:solidFill>
              <a:srgbClr val="7030A0"/>
            </a:solidFill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 l="21303" t="18328" r="47704" b="8829"/>
          <a:stretch>
            <a:fillRect/>
          </a:stretch>
        </p:blipFill>
        <p:spPr bwMode="auto">
          <a:xfrm>
            <a:off x="5940152" y="404664"/>
            <a:ext cx="2880320" cy="4464496"/>
          </a:xfrm>
          <a:prstGeom prst="rect">
            <a:avLst/>
          </a:prstGeom>
          <a:noFill/>
          <a:ln w="9525">
            <a:solidFill>
              <a:srgbClr val="7030A0"/>
            </a:solidFill>
            <a:miter lim="800000"/>
            <a:headEnd/>
            <a:tailEnd/>
          </a:ln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4" cstate="print"/>
          <a:srcRect l="21303" t="19313" r="47705" b="8272"/>
          <a:stretch>
            <a:fillRect/>
          </a:stretch>
        </p:blipFill>
        <p:spPr bwMode="auto">
          <a:xfrm>
            <a:off x="323529" y="2564903"/>
            <a:ext cx="3024335" cy="3466923"/>
          </a:xfrm>
          <a:prstGeom prst="rect">
            <a:avLst/>
          </a:prstGeom>
          <a:noFill/>
          <a:ln w="9525">
            <a:solidFill>
              <a:srgbClr val="7030A0"/>
            </a:solidFill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/>
          <a:srcRect l="21101" t="16532" r="47532" b="5892"/>
          <a:stretch>
            <a:fillRect/>
          </a:stretch>
        </p:blipFill>
        <p:spPr bwMode="auto">
          <a:xfrm>
            <a:off x="323528" y="404664"/>
            <a:ext cx="3024336" cy="4392488"/>
          </a:xfrm>
          <a:prstGeom prst="rect">
            <a:avLst/>
          </a:prstGeom>
          <a:noFill/>
          <a:ln w="9525">
            <a:solidFill>
              <a:srgbClr val="7030A0"/>
            </a:solidFill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C:\Users\Acer\AppData\Local\Temp\Rar$DIa0.852\Д-103192-28430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9552" y="476672"/>
            <a:ext cx="3888432" cy="5616624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</p:pic>
      <p:pic>
        <p:nvPicPr>
          <p:cNvPr id="5" name="Рисунок 4" descr="C:\Users\Acer\AppData\Local\Temp\Rar$DIa0.379\Д-103192-28430j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44008" y="476672"/>
            <a:ext cx="3816424" cy="5616624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C:\Users\Acer\AppData\Local\Temp\Rar$DIa0.422\Д-103192-28430s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16016" y="404664"/>
            <a:ext cx="4032448" cy="5832648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</p:pic>
      <p:pic>
        <p:nvPicPr>
          <p:cNvPr id="4" name="Picture 2" descr="C:\Users\Acer\AppData\Local\Temp\Rar$DIa0.807\2021-17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404664"/>
            <a:ext cx="4054402" cy="5832648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 cstate="print"/>
          <a:srcRect l="20771" t="16377" r="47270" b="5583"/>
          <a:stretch>
            <a:fillRect/>
          </a:stretch>
        </p:blipFill>
        <p:spPr bwMode="auto">
          <a:xfrm>
            <a:off x="4716016" y="332656"/>
            <a:ext cx="4196022" cy="5832648"/>
          </a:xfrm>
          <a:prstGeom prst="rect">
            <a:avLst/>
          </a:prstGeom>
          <a:noFill/>
          <a:ln w="9525">
            <a:solidFill>
              <a:srgbClr val="7030A0"/>
            </a:solidFill>
            <a:miter lim="800000"/>
            <a:headEnd/>
            <a:tailEnd/>
          </a:ln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 cstate="print"/>
          <a:srcRect l="20154" t="16986" r="46152" b="4664"/>
          <a:stretch>
            <a:fillRect/>
          </a:stretch>
        </p:blipFill>
        <p:spPr bwMode="auto">
          <a:xfrm>
            <a:off x="323528" y="332656"/>
            <a:ext cx="4374920" cy="5832648"/>
          </a:xfrm>
          <a:prstGeom prst="rect">
            <a:avLst/>
          </a:prstGeom>
          <a:noFill/>
          <a:ln w="9525">
            <a:solidFill>
              <a:srgbClr val="7030A0"/>
            </a:solidFill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АТТЕСТАЦИЯ\Справки мои\8.jpg"/>
          <p:cNvPicPr>
            <a:picLocks noChangeAspect="1" noChangeArrowheads="1"/>
          </p:cNvPicPr>
          <p:nvPr/>
        </p:nvPicPr>
        <p:blipFill>
          <a:blip r:embed="rId2" cstate="print"/>
          <a:srcRect r="4082"/>
          <a:stretch>
            <a:fillRect/>
          </a:stretch>
        </p:blipFill>
        <p:spPr bwMode="auto">
          <a:xfrm>
            <a:off x="2644761" y="332656"/>
            <a:ext cx="3871455" cy="5760640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АТТЕСТАЦИЯ\Справки мои\11.jpg"/>
          <p:cNvPicPr>
            <a:picLocks noChangeAspect="1" noChangeArrowheads="1"/>
          </p:cNvPicPr>
          <p:nvPr/>
        </p:nvPicPr>
        <p:blipFill>
          <a:blip r:embed="rId2" cstate="print"/>
          <a:srcRect r="3636"/>
          <a:stretch>
            <a:fillRect/>
          </a:stretch>
        </p:blipFill>
        <p:spPr bwMode="auto">
          <a:xfrm>
            <a:off x="2555776" y="1124744"/>
            <a:ext cx="3816424" cy="5400600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</p:pic>
      <p:sp>
        <p:nvSpPr>
          <p:cNvPr id="3" name="Прямоугольник 2"/>
          <p:cNvSpPr/>
          <p:nvPr/>
        </p:nvSpPr>
        <p:spPr>
          <a:xfrm>
            <a:off x="827584" y="188640"/>
            <a:ext cx="7776864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00000"/>
                </a:solidFill>
                <a:latin typeface="Arial" pitchFamily="18"/>
              </a:rPr>
              <a:t>6.Выступления на заседаниях методических советов, научно-практических конференциях, педагогических чтениях, семинарах, секциях, форумах, радиопередачах</a:t>
            </a:r>
            <a:r>
              <a:rPr lang="ru-RU" sz="2000" b="1" dirty="0" smtClean="0">
                <a:solidFill>
                  <a:srgbClr val="000000"/>
                </a:solidFill>
                <a:latin typeface="Arial" pitchFamily="18"/>
              </a:rPr>
              <a:t> </a:t>
            </a:r>
            <a:br>
              <a:rPr lang="ru-RU" sz="2000" b="1" dirty="0" smtClean="0">
                <a:solidFill>
                  <a:srgbClr val="000000"/>
                </a:solidFill>
                <a:latin typeface="Arial" pitchFamily="18"/>
              </a:rPr>
            </a:br>
            <a:endParaRPr lang="ru-RU" sz="20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D:\АТТЕСТАЦИЯ\Справки мои\1.jpg"/>
          <p:cNvPicPr>
            <a:picLocks noChangeAspect="1" noChangeArrowheads="1"/>
          </p:cNvPicPr>
          <p:nvPr/>
        </p:nvPicPr>
        <p:blipFill>
          <a:blip r:embed="rId2" cstate="print"/>
          <a:srcRect r="3636"/>
          <a:stretch>
            <a:fillRect/>
          </a:stretch>
        </p:blipFill>
        <p:spPr bwMode="auto">
          <a:xfrm>
            <a:off x="755577" y="438628"/>
            <a:ext cx="3744416" cy="5510651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</p:pic>
      <p:pic>
        <p:nvPicPr>
          <p:cNvPr id="7171" name="Picture 3" descr="D:\АТТЕСТАЦИЯ\Справки мои\2.jpg"/>
          <p:cNvPicPr>
            <a:picLocks noChangeAspect="1" noChangeArrowheads="1"/>
          </p:cNvPicPr>
          <p:nvPr/>
        </p:nvPicPr>
        <p:blipFill>
          <a:blip r:embed="rId3" cstate="print"/>
          <a:srcRect r="3704"/>
          <a:stretch>
            <a:fillRect/>
          </a:stretch>
        </p:blipFill>
        <p:spPr bwMode="auto">
          <a:xfrm>
            <a:off x="4716016" y="438630"/>
            <a:ext cx="3744416" cy="5510650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699792" y="332656"/>
            <a:ext cx="3528392" cy="5184576"/>
          </a:xfrm>
          <a:prstGeom prst="rect">
            <a:avLst/>
          </a:prstGeom>
          <a:ln>
            <a:solidFill>
              <a:srgbClr val="7030A0"/>
            </a:solidFill>
          </a:ln>
        </p:spPr>
      </p:pic>
      <p:pic>
        <p:nvPicPr>
          <p:cNvPr id="5122" name="Picture 2" descr="D:\АТТЕСТАЦИЯ\Дипломы, грамоты, свидетельства\Сертификаты\солнечный свет сертификат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40152" y="1412776"/>
            <a:ext cx="2923033" cy="4536504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</p:pic>
      <p:pic>
        <p:nvPicPr>
          <p:cNvPr id="1026" name="Picture 2" descr="D:\материал по аттестации\321952 конференция педразвитие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0255" y="1412776"/>
            <a:ext cx="2955601" cy="4536504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Acer\Downloads\сертификат_page-0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36096" y="836712"/>
            <a:ext cx="3456384" cy="2473649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</p:pic>
      <p:pic>
        <p:nvPicPr>
          <p:cNvPr id="6146" name="Picture 2" descr="D:\АТТЕСТАЦИЯ\Дипломы, грамоты, свидетельства\Сертификаты\сертификат участника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836712"/>
            <a:ext cx="3528392" cy="2504178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</p:pic>
      <p:pic>
        <p:nvPicPr>
          <p:cNvPr id="6147" name="Picture 3" descr="D:\АТТЕСТАЦИЯ\Дипломы, грамоты, свидетельства\Сертификаты\Сертификат воспитатели россии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80112" y="3789040"/>
            <a:ext cx="3198331" cy="2258175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</p:pic>
      <p:pic>
        <p:nvPicPr>
          <p:cNvPr id="6148" name="Picture 4" descr="D:\АТТЕСТАЦИЯ\Дипломы, грамоты, свидетельства\Сертификаты\сертификат воспитатели россии 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528" y="3789040"/>
            <a:ext cx="3384376" cy="2277675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</p:pic>
      <p:pic>
        <p:nvPicPr>
          <p:cNvPr id="2" name="Рисунок 1" descr="G:\АТТЕСТАЦИЯ\СЕРТИФИКАТ ВР_page-0001.jpg"/>
          <p:cNvPicPr/>
          <p:nvPr/>
        </p:nvPicPr>
        <p:blipFill>
          <a:blip r:embed="rId6" cstate="print"/>
          <a:srcRect l="18283" t="13456" r="18284" b="23879"/>
          <a:stretch>
            <a:fillRect/>
          </a:stretch>
        </p:blipFill>
        <p:spPr bwMode="auto">
          <a:xfrm>
            <a:off x="3419872" y="1484784"/>
            <a:ext cx="2448272" cy="3600400"/>
          </a:xfrm>
          <a:prstGeom prst="rect">
            <a:avLst/>
          </a:prstGeom>
          <a:noFill/>
          <a:ln w="9525">
            <a:solidFill>
              <a:srgbClr val="7030A0"/>
            </a:solidFill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D:\АТТЕСТАЦИЯ\Справки мои\12.jpg"/>
          <p:cNvPicPr>
            <a:picLocks noChangeAspect="1" noChangeArrowheads="1"/>
          </p:cNvPicPr>
          <p:nvPr/>
        </p:nvPicPr>
        <p:blipFill>
          <a:blip r:embed="rId2" cstate="print"/>
          <a:srcRect r="3279"/>
          <a:stretch>
            <a:fillRect/>
          </a:stretch>
        </p:blipFill>
        <p:spPr bwMode="auto">
          <a:xfrm>
            <a:off x="683568" y="1052736"/>
            <a:ext cx="3621402" cy="5112568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</p:pic>
      <p:pic>
        <p:nvPicPr>
          <p:cNvPr id="3" name="Picture 2" descr="F:\АТТЕСТАЦИЯ\Справка мастер-класс.jpg"/>
          <p:cNvPicPr>
            <a:picLocks noChangeAspect="1" noChangeArrowheads="1"/>
          </p:cNvPicPr>
          <p:nvPr/>
        </p:nvPicPr>
        <p:blipFill>
          <a:blip r:embed="rId3" cstate="print"/>
          <a:srcRect t="1124" r="3175"/>
          <a:stretch>
            <a:fillRect/>
          </a:stretch>
        </p:blipFill>
        <p:spPr bwMode="auto">
          <a:xfrm>
            <a:off x="4696014" y="1052736"/>
            <a:ext cx="3692410" cy="5112568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</p:pic>
      <p:sp>
        <p:nvSpPr>
          <p:cNvPr id="4" name="Прямоугольник 3"/>
          <p:cNvSpPr/>
          <p:nvPr/>
        </p:nvSpPr>
        <p:spPr>
          <a:xfrm>
            <a:off x="2286000" y="332657"/>
            <a:ext cx="4572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00000"/>
                </a:solidFill>
                <a:latin typeface="Arial" pitchFamily="18"/>
              </a:rPr>
              <a:t>7. Проведение открытых занятий, мастер-классов, мероприятий</a:t>
            </a:r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D:\АТТЕСТАЦИЯ\Справки мои\3.jpg"/>
          <p:cNvPicPr>
            <a:picLocks noChangeAspect="1" noChangeArrowheads="1"/>
          </p:cNvPicPr>
          <p:nvPr/>
        </p:nvPicPr>
        <p:blipFill>
          <a:blip r:embed="rId2" cstate="print"/>
          <a:srcRect r="4041"/>
          <a:stretch>
            <a:fillRect/>
          </a:stretch>
        </p:blipFill>
        <p:spPr bwMode="auto">
          <a:xfrm>
            <a:off x="611560" y="508676"/>
            <a:ext cx="3816424" cy="5512611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</p:pic>
      <p:pic>
        <p:nvPicPr>
          <p:cNvPr id="9219" name="Picture 3" descr="D:\АТТЕСТАЦИЯ\Справки мои\5.jpg"/>
          <p:cNvPicPr>
            <a:picLocks noChangeAspect="1" noChangeArrowheads="1"/>
          </p:cNvPicPr>
          <p:nvPr/>
        </p:nvPicPr>
        <p:blipFill>
          <a:blip r:embed="rId3" cstate="print"/>
          <a:srcRect r="3774"/>
          <a:stretch>
            <a:fillRect/>
          </a:stretch>
        </p:blipFill>
        <p:spPr bwMode="auto">
          <a:xfrm>
            <a:off x="4644008" y="508674"/>
            <a:ext cx="3816424" cy="5512613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D:\АТТЕСТАЦИЯ\Справки мои\6.jpg"/>
          <p:cNvPicPr>
            <a:picLocks noChangeAspect="1" noChangeArrowheads="1"/>
          </p:cNvPicPr>
          <p:nvPr/>
        </p:nvPicPr>
        <p:blipFill>
          <a:blip r:embed="rId2" cstate="print"/>
          <a:srcRect r="3678"/>
          <a:stretch>
            <a:fillRect/>
          </a:stretch>
        </p:blipFill>
        <p:spPr bwMode="auto">
          <a:xfrm>
            <a:off x="683568" y="510008"/>
            <a:ext cx="3816424" cy="5583287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</p:pic>
      <p:pic>
        <p:nvPicPr>
          <p:cNvPr id="10243" name="Picture 3" descr="D:\АТТЕСТАЦИЯ\Справки мои\4.jpg"/>
          <p:cNvPicPr>
            <a:picLocks noChangeAspect="1" noChangeArrowheads="1"/>
          </p:cNvPicPr>
          <p:nvPr/>
        </p:nvPicPr>
        <p:blipFill>
          <a:blip r:embed="rId3" cstate="print"/>
          <a:srcRect r="3500"/>
          <a:stretch>
            <a:fillRect/>
          </a:stretch>
        </p:blipFill>
        <p:spPr bwMode="auto">
          <a:xfrm>
            <a:off x="4716016" y="510010"/>
            <a:ext cx="3816424" cy="5583286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cer\Desktop\материал по аттестации\Экспертная деятельность\экспертная деятельность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908720"/>
            <a:ext cx="3528392" cy="5036056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</p:pic>
      <p:pic>
        <p:nvPicPr>
          <p:cNvPr id="5" name="Picture 2" descr="C:\Users\Acer\AppData\Local\Temp\Rar$DIa0.332\выписка из приказа экспертная деятельность_page-000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3429000"/>
            <a:ext cx="3552989" cy="2520280"/>
          </a:xfrm>
          <a:prstGeom prst="rect">
            <a:avLst/>
          </a:prstGeom>
          <a:noFill/>
        </p:spPr>
      </p:pic>
      <p:pic>
        <p:nvPicPr>
          <p:cNvPr id="6" name="Picture 3" descr="C:\Users\Acer\AppData\Local\Temp\Rar$DIa0.387\выписка из приказа экспертная деятельность_page-000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8024" y="908720"/>
            <a:ext cx="3563943" cy="2559004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1547664" y="332656"/>
            <a:ext cx="50405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/>
              <a:t>8. Экспертная деятельность</a:t>
            </a:r>
            <a:endParaRPr lang="ru-RU" sz="24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7" name="Picture 3" descr="G:\АТТЕСТАЦИЯ\Жюри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1157748"/>
            <a:ext cx="3384376" cy="4935548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</p:pic>
      <p:pic>
        <p:nvPicPr>
          <p:cNvPr id="11266" name="Picture 2" descr="D:\АТТЕСТАЦИЯ\Справки мои\7.jpg"/>
          <p:cNvPicPr>
            <a:picLocks noChangeAspect="1" noChangeArrowheads="1"/>
          </p:cNvPicPr>
          <p:nvPr/>
        </p:nvPicPr>
        <p:blipFill>
          <a:blip r:embed="rId3" cstate="print"/>
          <a:srcRect l="-70" r="3237"/>
          <a:stretch>
            <a:fillRect/>
          </a:stretch>
        </p:blipFill>
        <p:spPr bwMode="auto">
          <a:xfrm>
            <a:off x="4572000" y="1157748"/>
            <a:ext cx="3384375" cy="4935547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</p:pic>
      <p:sp>
        <p:nvSpPr>
          <p:cNvPr id="4" name="Прямоугольник 3"/>
          <p:cNvSpPr/>
          <p:nvPr/>
        </p:nvSpPr>
        <p:spPr>
          <a:xfrm>
            <a:off x="251520" y="332656"/>
            <a:ext cx="849694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0000"/>
                </a:solidFill>
                <a:latin typeface="Arial" pitchFamily="18"/>
              </a:rPr>
              <a:t>9.Общественно-педагогическая активность педагога: участие в комиссиях, педагогических сообществах, в жюри конкурсов</a:t>
            </a:r>
            <a:br>
              <a:rPr lang="ru-RU" sz="2000" b="1" dirty="0" smtClean="0">
                <a:solidFill>
                  <a:srgbClr val="000000"/>
                </a:solidFill>
                <a:latin typeface="Arial" pitchFamily="18"/>
              </a:rPr>
            </a:br>
            <a:endParaRPr lang="ru-RU" sz="20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D:\АТТЕСТАЦИЯ\Справки мои\14.jpg"/>
          <p:cNvPicPr>
            <a:picLocks noChangeAspect="1" noChangeArrowheads="1"/>
          </p:cNvPicPr>
          <p:nvPr/>
        </p:nvPicPr>
        <p:blipFill>
          <a:blip r:embed="rId2" cstate="print"/>
          <a:srcRect r="3381"/>
          <a:stretch>
            <a:fillRect/>
          </a:stretch>
        </p:blipFill>
        <p:spPr bwMode="auto">
          <a:xfrm>
            <a:off x="467544" y="476672"/>
            <a:ext cx="3888432" cy="5693775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 l="14923" t="8837" r="13034" b="5000"/>
          <a:stretch>
            <a:fillRect/>
          </a:stretch>
        </p:blipFill>
        <p:spPr bwMode="auto">
          <a:xfrm>
            <a:off x="4499992" y="404664"/>
            <a:ext cx="4248472" cy="2952328"/>
          </a:xfrm>
          <a:prstGeom prst="rect">
            <a:avLst/>
          </a:prstGeom>
          <a:noFill/>
          <a:ln w="9525">
            <a:solidFill>
              <a:srgbClr val="7030A0"/>
            </a:solidFill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 l="15789" t="8824" r="12281" b="11765"/>
          <a:stretch>
            <a:fillRect/>
          </a:stretch>
        </p:blipFill>
        <p:spPr bwMode="auto">
          <a:xfrm>
            <a:off x="4499992" y="3356992"/>
            <a:ext cx="4248472" cy="2952328"/>
          </a:xfrm>
          <a:prstGeom prst="rect">
            <a:avLst/>
          </a:prstGeom>
          <a:noFill/>
          <a:ln w="9525">
            <a:solidFill>
              <a:srgbClr val="7030A0"/>
            </a:solidFill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1\Desktop\Изображение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15816" y="1124744"/>
            <a:ext cx="3528392" cy="5184576"/>
          </a:xfrm>
          <a:prstGeom prst="rect">
            <a:avLst/>
          </a:prstGeom>
          <a:noFill/>
          <a:ln w="9525">
            <a:solidFill>
              <a:srgbClr val="7030A0"/>
            </a:solidFill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2286000" y="260649"/>
            <a:ext cx="4572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/>
              <a:t>1.Наличие авторских программ, методических пособий</a:t>
            </a:r>
            <a:endParaRPr lang="ru-RU" sz="24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АТТЕСТАЦИЯ\справка региональная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27784" y="908720"/>
            <a:ext cx="3756576" cy="5256584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</p:pic>
      <p:sp>
        <p:nvSpPr>
          <p:cNvPr id="4" name="Прямоугольник 3"/>
          <p:cNvSpPr/>
          <p:nvPr/>
        </p:nvSpPr>
        <p:spPr>
          <a:xfrm>
            <a:off x="-324544" y="476672"/>
            <a:ext cx="92890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00000"/>
                </a:solidFill>
                <a:latin typeface="Arial" pitchFamily="18"/>
              </a:rPr>
              <a:t>         10.Реализация регионального компонента в образовательном процессе</a:t>
            </a:r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cer\Downloads\СЕРТИФИКАТ_Бурченковой 4_page-0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980728"/>
            <a:ext cx="3609505" cy="5184576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</p:pic>
      <p:pic>
        <p:nvPicPr>
          <p:cNvPr id="3" name="Picture 2" descr="C:\Users\Acer\Downloads\диплом аттестатика_page-0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980728"/>
            <a:ext cx="3600400" cy="5184576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</p:pic>
      <p:sp>
        <p:nvSpPr>
          <p:cNvPr id="4" name="Прямоугольник 3"/>
          <p:cNvSpPr/>
          <p:nvPr/>
        </p:nvSpPr>
        <p:spPr>
          <a:xfrm>
            <a:off x="539552" y="404664"/>
            <a:ext cx="81369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/>
              <a:t>11. Участие педагога в профессиональных конкурсах</a:t>
            </a:r>
            <a:endParaRPr lang="ru-RU" sz="24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G:\АТТЕСТАЦИЯ\Доутесса_page-0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59832" y="260648"/>
            <a:ext cx="3139371" cy="4437112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</p:pic>
      <p:pic>
        <p:nvPicPr>
          <p:cNvPr id="3" name="Picture 3" descr="G:\АТТЕСТАЦИЯ\Изумрудный город 2_page-0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2132856"/>
            <a:ext cx="2986528" cy="4221088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</p:pic>
      <p:pic>
        <p:nvPicPr>
          <p:cNvPr id="4" name="Picture 4" descr="G:\АТТЕСТАЦИЯ\Диплом МААМ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40152" y="2132856"/>
            <a:ext cx="3023023" cy="4248472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cer\Desktop\материал по аттестации\921433К1.1.2021.1 Диплом Совушка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404664"/>
            <a:ext cx="4032448" cy="5693458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</p:pic>
      <p:pic>
        <p:nvPicPr>
          <p:cNvPr id="4" name="Рисунок 3" descr="C:\Users\Acer\AppData\Local\Temp\Rar$DIa0.665\Д-103192-28430k2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88024" y="404664"/>
            <a:ext cx="3960440" cy="5688632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799" y="-387424"/>
            <a:ext cx="7772039" cy="1152128"/>
          </a:xfrm>
        </p:spPr>
        <p:txBody>
          <a:bodyPr/>
          <a:lstStyle/>
          <a:p>
            <a:pPr>
              <a:buNone/>
            </a:pPr>
            <a:r>
              <a:rPr lang="ru-RU" sz="2400" b="1" dirty="0" smtClean="0">
                <a:solidFill>
                  <a:schemeClr val="tx1"/>
                </a:solidFill>
              </a:rPr>
              <a:t>12. Наставничество</a:t>
            </a:r>
            <a:endParaRPr lang="ru-RU" sz="2400" b="1" dirty="0">
              <a:solidFill>
                <a:schemeClr val="tx1"/>
              </a:solidFill>
            </a:endParaRPr>
          </a:p>
        </p:txBody>
      </p:sp>
      <p:pic>
        <p:nvPicPr>
          <p:cNvPr id="1026" name="Picture 2" descr="D:\АТТЕСТАЦИЯ\Справки мои\наставничество приказ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980728"/>
            <a:ext cx="3672408" cy="5184576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</p:pic>
      <p:pic>
        <p:nvPicPr>
          <p:cNvPr id="1027" name="Picture 3" descr="D:\АТТЕСТАЦИЯ\Справки мои\наставничество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980729"/>
            <a:ext cx="3672408" cy="5184576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G:\АТТЕСТАЦИЯ\Благодарность.jpg"/>
          <p:cNvPicPr/>
          <p:nvPr/>
        </p:nvPicPr>
        <p:blipFill>
          <a:blip r:embed="rId2" cstate="print"/>
          <a:srcRect r="4046"/>
          <a:stretch>
            <a:fillRect/>
          </a:stretch>
        </p:blipFill>
        <p:spPr bwMode="auto">
          <a:xfrm>
            <a:off x="683568" y="908720"/>
            <a:ext cx="3672408" cy="5184576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390" t="3696"/>
          <a:stretch>
            <a:fillRect/>
          </a:stretch>
        </p:blipFill>
        <p:spPr bwMode="auto">
          <a:xfrm>
            <a:off x="4572000" y="908720"/>
            <a:ext cx="3672408" cy="5184576"/>
          </a:xfrm>
          <a:prstGeom prst="rect">
            <a:avLst/>
          </a:prstGeom>
          <a:noFill/>
          <a:ln>
            <a:solidFill>
              <a:srgbClr val="7030A0"/>
            </a:solidFill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547664" y="332656"/>
            <a:ext cx="525658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/>
              <a:t>13. Награды и поощрения</a:t>
            </a:r>
            <a:endParaRPr lang="ru-RU" sz="24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3395" b="1103"/>
          <a:stretch/>
        </p:blipFill>
        <p:spPr bwMode="auto">
          <a:xfrm>
            <a:off x="611560" y="404664"/>
            <a:ext cx="3960440" cy="5571366"/>
          </a:xfrm>
          <a:prstGeom prst="rect">
            <a:avLst/>
          </a:prstGeom>
          <a:noFill/>
          <a:ln>
            <a:solidFill>
              <a:srgbClr val="7030A0"/>
            </a:solidFill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6" name="Рисунок 5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3833" b="2783"/>
          <a:stretch/>
        </p:blipFill>
        <p:spPr bwMode="auto">
          <a:xfrm>
            <a:off x="4716016" y="404664"/>
            <a:ext cx="3888432" cy="5544616"/>
          </a:xfrm>
          <a:prstGeom prst="rect">
            <a:avLst/>
          </a:prstGeom>
          <a:noFill/>
          <a:ln>
            <a:solidFill>
              <a:srgbClr val="7030A0"/>
            </a:solidFill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материал по аттестации\благодарность Волков.jpg"/>
          <p:cNvPicPr>
            <a:picLocks noChangeAspect="1" noChangeArrowheads="1"/>
          </p:cNvPicPr>
          <p:nvPr/>
        </p:nvPicPr>
        <p:blipFill>
          <a:blip r:embed="rId2" cstate="print"/>
          <a:srcRect r="3981"/>
          <a:stretch>
            <a:fillRect/>
          </a:stretch>
        </p:blipFill>
        <p:spPr bwMode="auto">
          <a:xfrm>
            <a:off x="489303" y="476672"/>
            <a:ext cx="4010688" cy="5747622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</p:pic>
      <p:pic>
        <p:nvPicPr>
          <p:cNvPr id="4" name="Рисунок 3" descr="C:\Users\Acer\AppData\Local\Temp\Rar$DIa0.994\Д-103192-28430b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44008" y="476672"/>
            <a:ext cx="3888432" cy="5688632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2333"/>
          <a:stretch/>
        </p:blipFill>
        <p:spPr bwMode="auto">
          <a:xfrm>
            <a:off x="2987824" y="0"/>
            <a:ext cx="3456384" cy="4653136"/>
          </a:xfrm>
          <a:prstGeom prst="rect">
            <a:avLst/>
          </a:prstGeom>
          <a:noFill/>
          <a:ln>
            <a:solidFill>
              <a:srgbClr val="7030A0"/>
            </a:solidFill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4" name="Рисунок 3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382" r="7711" b="4804"/>
          <a:stretch/>
        </p:blipFill>
        <p:spPr bwMode="auto">
          <a:xfrm>
            <a:off x="5796136" y="1556792"/>
            <a:ext cx="3111768" cy="4689237"/>
          </a:xfrm>
          <a:prstGeom prst="rect">
            <a:avLst/>
          </a:prstGeom>
          <a:noFill/>
          <a:ln>
            <a:solidFill>
              <a:srgbClr val="7030A0"/>
            </a:solidFill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12290" name="Picture 2" descr="D:\АТТЕСТАЦИЯ\Дипломы, грамоты, свидетельства\Благодарности, грамоты\Благодарственное письмо.jpg"/>
          <p:cNvPicPr>
            <a:picLocks noChangeAspect="1" noChangeArrowheads="1"/>
          </p:cNvPicPr>
          <p:nvPr/>
        </p:nvPicPr>
        <p:blipFill>
          <a:blip r:embed="rId4" cstate="print"/>
          <a:srcRect r="3622" b="1515"/>
          <a:stretch>
            <a:fillRect/>
          </a:stretch>
        </p:blipFill>
        <p:spPr bwMode="auto">
          <a:xfrm>
            <a:off x="251520" y="1412776"/>
            <a:ext cx="3384376" cy="4824536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3318" b="2537"/>
          <a:stretch/>
        </p:blipFill>
        <p:spPr bwMode="auto">
          <a:xfrm>
            <a:off x="5508104" y="548680"/>
            <a:ext cx="3024336" cy="4464496"/>
          </a:xfrm>
          <a:prstGeom prst="rect">
            <a:avLst/>
          </a:prstGeom>
          <a:noFill/>
          <a:ln>
            <a:solidFill>
              <a:srgbClr val="7030A0"/>
            </a:solidFill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3074" name="Picture 2" descr="D:\АТТЕСТАЦИЯ\Дипломы, грамоты, свидетельства\1442600427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1484784"/>
            <a:ext cx="4968552" cy="3514342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img07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332656"/>
            <a:ext cx="3888432" cy="5706511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</p:pic>
      <p:pic>
        <p:nvPicPr>
          <p:cNvPr id="3" name="Picture 3" descr="D:\img07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332656"/>
            <a:ext cx="3843516" cy="5693228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3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WordArt 6"/>
          <p:cNvSpPr/>
          <p:nvPr/>
        </p:nvSpPr>
        <p:spPr>
          <a:xfrm>
            <a:off x="467196" y="3068960"/>
            <a:ext cx="6840804" cy="3476307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5000" rIns="90000" bIns="45000" anchor="t" anchorCtr="0" compatLnSpc="0"/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1600" b="1" i="1" u="none" strike="noStrike" kern="1200" spc="0" dirty="0" smtClean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Microsoft YaHei" pitchFamily="2"/>
                <a:cs typeface="Arial" pitchFamily="2"/>
              </a:rPr>
              <a:t> </a:t>
            </a:r>
            <a:endParaRPr lang="ru-RU" sz="1600" b="1" i="1" u="none" strike="noStrike" kern="1200" spc="0" dirty="0">
              <a:ln>
                <a:noFill/>
              </a:ln>
              <a:solidFill>
                <a:srgbClr val="000000"/>
              </a:solidFill>
              <a:latin typeface="Arial" pitchFamily="18"/>
              <a:ea typeface="Microsoft YaHei" pitchFamily="2"/>
              <a:cs typeface="Arial" pitchFamily="2"/>
            </a:endParaRPr>
          </a:p>
        </p:txBody>
      </p:sp>
      <p:sp>
        <p:nvSpPr>
          <p:cNvPr id="4" name="Rectangle 9"/>
          <p:cNvSpPr/>
          <p:nvPr/>
        </p:nvSpPr>
        <p:spPr>
          <a:xfrm>
            <a:off x="2123728" y="2743381"/>
            <a:ext cx="5688632" cy="59185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5000" rIns="90000" bIns="45000" anchor="ctr" anchorCtr="0" compatLnSpc="0">
            <a:spAutoFit/>
          </a:bodyPr>
          <a:lstStyle/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3200" b="1" i="1" u="none" strike="noStrike" kern="1200" spc="0" dirty="0">
                <a:ln>
                  <a:noFill/>
                </a:ln>
                <a:solidFill>
                  <a:srgbClr val="000000"/>
                </a:solidFill>
                <a:latin typeface="Candara" pitchFamily="18"/>
                <a:ea typeface="Microsoft YaHei" pitchFamily="2"/>
                <a:cs typeface="Mangal" pitchFamily="2"/>
              </a:rPr>
              <a:t>СПАСИБО ЗА ВНИМАНИЕ</a:t>
            </a:r>
            <a:r>
              <a:rPr lang="ru-RU" sz="3200" b="1" i="1" u="none" strike="noStrike" kern="1200" spc="0" dirty="0" smtClean="0">
                <a:ln>
                  <a:noFill/>
                </a:ln>
                <a:solidFill>
                  <a:srgbClr val="000000"/>
                </a:solidFill>
                <a:latin typeface="Candara" pitchFamily="18"/>
                <a:ea typeface="Microsoft YaHei" pitchFamily="2"/>
                <a:cs typeface="Mangal" pitchFamily="2"/>
              </a:rPr>
              <a:t>!</a:t>
            </a:r>
            <a:endParaRPr lang="ru-RU" sz="3200" b="1" i="1" u="none" strike="noStrike" kern="1200" spc="0" dirty="0">
              <a:ln>
                <a:noFill/>
              </a:ln>
              <a:solidFill>
                <a:srgbClr val="000000"/>
              </a:solidFill>
              <a:latin typeface="Candara" pitchFamily="18"/>
              <a:ea typeface="Microsoft YaHei" pitchFamily="2"/>
              <a:cs typeface="Mangal" pitchFamily="2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img07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39752" y="260648"/>
            <a:ext cx="4320480" cy="6048672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АТТЕСТАЦИЯ\Справки мои\9.jpg"/>
          <p:cNvPicPr>
            <a:picLocks noChangeAspect="1" noChangeArrowheads="1"/>
          </p:cNvPicPr>
          <p:nvPr/>
        </p:nvPicPr>
        <p:blipFill>
          <a:blip r:embed="rId2" cstate="print"/>
          <a:srcRect r="3704"/>
          <a:stretch>
            <a:fillRect/>
          </a:stretch>
        </p:blipFill>
        <p:spPr bwMode="auto">
          <a:xfrm>
            <a:off x="1115616" y="1340768"/>
            <a:ext cx="3387146" cy="4984855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</p:pic>
      <p:pic>
        <p:nvPicPr>
          <p:cNvPr id="2051" name="Picture 3" descr="D:\АТТЕСТАЦИЯ\Справки мои\10.jpg"/>
          <p:cNvPicPr>
            <a:picLocks noChangeAspect="1" noChangeArrowheads="1"/>
          </p:cNvPicPr>
          <p:nvPr/>
        </p:nvPicPr>
        <p:blipFill>
          <a:blip r:embed="rId3" cstate="print"/>
          <a:srcRect r="3774"/>
          <a:stretch>
            <a:fillRect/>
          </a:stretch>
        </p:blipFill>
        <p:spPr bwMode="auto">
          <a:xfrm>
            <a:off x="4644009" y="1345568"/>
            <a:ext cx="3384376" cy="4963752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</p:pic>
      <p:sp>
        <p:nvSpPr>
          <p:cNvPr id="4" name="Прямоугольник 3"/>
          <p:cNvSpPr/>
          <p:nvPr/>
        </p:nvSpPr>
        <p:spPr>
          <a:xfrm>
            <a:off x="1691680" y="332656"/>
            <a:ext cx="6120680" cy="93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160"/>
              </a:lnSpc>
            </a:pPr>
            <a:r>
              <a:rPr lang="ru-RU" sz="2000" b="1" dirty="0" smtClean="0"/>
              <a:t>2. Организация партнерского взаимодействия с родителями для решения воспитательных и образовательных задач</a:t>
            </a:r>
            <a:endParaRPr lang="ru-RU" sz="20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1\Desktop\Изображение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196752"/>
            <a:ext cx="3456384" cy="4952779"/>
          </a:xfrm>
          <a:prstGeom prst="rect">
            <a:avLst/>
          </a:prstGeom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pic>
      <p:pic>
        <p:nvPicPr>
          <p:cNvPr id="3" name="Picture 3" descr="C:\Users\1\Desktop\Изображение (2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67944" y="1700808"/>
            <a:ext cx="4824536" cy="3511862"/>
          </a:xfrm>
          <a:prstGeom prst="rect">
            <a:avLst/>
          </a:prstGeom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pic>
      <p:sp>
        <p:nvSpPr>
          <p:cNvPr id="4" name="Прямоугольник 3"/>
          <p:cNvSpPr/>
          <p:nvPr/>
        </p:nvSpPr>
        <p:spPr>
          <a:xfrm>
            <a:off x="1331640" y="260648"/>
            <a:ext cx="619268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880"/>
              </a:lnSpc>
            </a:pPr>
            <a:r>
              <a:rPr lang="ru-RU" sz="2400" b="1" dirty="0" smtClean="0">
                <a:ln w="11430"/>
              </a:rPr>
              <a:t>3.Участие в инновационной (экспериментальной деятельности)</a:t>
            </a:r>
            <a:endParaRPr lang="ru-RU" sz="24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Наталья Николаевна\Desktop\IMG-20210206-WA0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476672"/>
            <a:ext cx="3726636" cy="5544616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</p:pic>
      <p:pic>
        <p:nvPicPr>
          <p:cNvPr id="3074" name="Picture 2" descr="D:\АТТЕСТАЦИЯ\Справки мои\13.jpg"/>
          <p:cNvPicPr>
            <a:picLocks noChangeAspect="1" noChangeArrowheads="1"/>
          </p:cNvPicPr>
          <p:nvPr/>
        </p:nvPicPr>
        <p:blipFill>
          <a:blip r:embed="rId3" cstate="print"/>
          <a:srcRect r="3636"/>
          <a:stretch>
            <a:fillRect/>
          </a:stretch>
        </p:blipFill>
        <p:spPr bwMode="auto">
          <a:xfrm>
            <a:off x="4644009" y="476672"/>
            <a:ext cx="3888431" cy="5544616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3" name="Picture 5" descr="G:\АТТЕСТАЦИЯ\Солнечный свет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1268760"/>
            <a:ext cx="3312368" cy="4931748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</p:pic>
      <p:pic>
        <p:nvPicPr>
          <p:cNvPr id="63494" name="Picture 6" descr="G:\АТТЕСТАЦИЯ\Солнечный свет-Восточный танец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1268760"/>
            <a:ext cx="3384376" cy="4896544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</p:pic>
      <p:sp>
        <p:nvSpPr>
          <p:cNvPr id="4" name="Прямоугольник 3"/>
          <p:cNvSpPr/>
          <p:nvPr/>
        </p:nvSpPr>
        <p:spPr>
          <a:xfrm>
            <a:off x="1043608" y="332657"/>
            <a:ext cx="705678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0000"/>
                </a:solidFill>
                <a:latin typeface="Arial" pitchFamily="18"/>
              </a:rPr>
              <a:t>4. Результаты участия воспитанников в:</a:t>
            </a:r>
            <a:br>
              <a:rPr lang="ru-RU" sz="1600" b="1" dirty="0" smtClean="0">
                <a:solidFill>
                  <a:srgbClr val="000000"/>
                </a:solidFill>
                <a:latin typeface="Arial" pitchFamily="18"/>
              </a:rPr>
            </a:br>
            <a:r>
              <a:rPr lang="ru-RU" sz="1600" b="1" dirty="0" smtClean="0">
                <a:solidFill>
                  <a:srgbClr val="000000"/>
                </a:solidFill>
                <a:latin typeface="Arial" pitchFamily="18"/>
              </a:rPr>
              <a:t> - конкурсах, выставках, турнирах, соревнованиях, акциях, фестивалях</a:t>
            </a:r>
            <a:br>
              <a:rPr lang="ru-RU" sz="1600" b="1" dirty="0" smtClean="0">
                <a:solidFill>
                  <a:srgbClr val="000000"/>
                </a:solidFill>
                <a:latin typeface="Arial" pitchFamily="18"/>
              </a:rPr>
            </a:br>
            <a:r>
              <a:rPr lang="ru-RU" b="1" dirty="0" smtClean="0">
                <a:solidFill>
                  <a:srgbClr val="000000"/>
                </a:solidFill>
                <a:latin typeface="Arial" pitchFamily="18"/>
              </a:rPr>
              <a:t/>
            </a:r>
            <a:br>
              <a:rPr lang="ru-RU" b="1" dirty="0" smtClean="0">
                <a:solidFill>
                  <a:srgbClr val="000000"/>
                </a:solidFill>
                <a:latin typeface="Arial" pitchFamily="18"/>
              </a:rPr>
            </a:br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name="Обычный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1102</TotalTime>
  <Words>187</Words>
  <Application>Microsoft Office PowerPoint</Application>
  <PresentationFormat>Экран (4:3)</PresentationFormat>
  <Paragraphs>33</Paragraphs>
  <Slides>40</Slides>
  <Notes>4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40</vt:i4>
      </vt:variant>
    </vt:vector>
  </HeadingPairs>
  <TitlesOfParts>
    <vt:vector size="41" baseType="lpstr">
      <vt:lpstr>Обычный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12. Наставничество</vt:lpstr>
      <vt:lpstr>Слайд 35</vt:lpstr>
      <vt:lpstr>Слайд 36</vt:lpstr>
      <vt:lpstr>Слайд 37</vt:lpstr>
      <vt:lpstr>Слайд 38</vt:lpstr>
      <vt:lpstr>Слайд 39</vt:lpstr>
      <vt:lpstr>Слайд 40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Музыкант</dc:creator>
  <cp:lastModifiedBy>c400</cp:lastModifiedBy>
  <cp:revision>127</cp:revision>
  <dcterms:modified xsi:type="dcterms:W3CDTF">2021-09-05T13:04:57Z</dcterms:modified>
</cp:coreProperties>
</file>