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314" r:id="rId2"/>
    <p:sldId id="313" r:id="rId3"/>
    <p:sldId id="378" r:id="rId4"/>
    <p:sldId id="317" r:id="rId5"/>
    <p:sldId id="380" r:id="rId6"/>
    <p:sldId id="318" r:id="rId7"/>
    <p:sldId id="319" r:id="rId8"/>
    <p:sldId id="379" r:id="rId9"/>
    <p:sldId id="363" r:id="rId10"/>
    <p:sldId id="377" r:id="rId11"/>
    <p:sldId id="325" r:id="rId12"/>
    <p:sldId id="309" r:id="rId13"/>
    <p:sldId id="316" r:id="rId14"/>
    <p:sldId id="324" r:id="rId15"/>
    <p:sldId id="323" r:id="rId16"/>
    <p:sldId id="326" r:id="rId17"/>
    <p:sldId id="381" r:id="rId18"/>
    <p:sldId id="321" r:id="rId19"/>
    <p:sldId id="322" r:id="rId20"/>
    <p:sldId id="385" r:id="rId21"/>
    <p:sldId id="320" r:id="rId22"/>
    <p:sldId id="328" r:id="rId23"/>
    <p:sldId id="334" r:id="rId24"/>
    <p:sldId id="374" r:id="rId25"/>
    <p:sldId id="327" r:id="rId26"/>
    <p:sldId id="333" r:id="rId27"/>
    <p:sldId id="382" r:id="rId28"/>
    <p:sldId id="376" r:id="rId29"/>
    <p:sldId id="329" r:id="rId30"/>
    <p:sldId id="332" r:id="rId31"/>
    <p:sldId id="336" r:id="rId32"/>
    <p:sldId id="331" r:id="rId33"/>
    <p:sldId id="330" r:id="rId34"/>
    <p:sldId id="337" r:id="rId35"/>
    <p:sldId id="339" r:id="rId36"/>
    <p:sldId id="367" r:id="rId37"/>
    <p:sldId id="342" r:id="rId38"/>
    <p:sldId id="340" r:id="rId39"/>
    <p:sldId id="384" r:id="rId40"/>
    <p:sldId id="383" r:id="rId41"/>
    <p:sldId id="366" r:id="rId42"/>
    <p:sldId id="347" r:id="rId43"/>
    <p:sldId id="345" r:id="rId44"/>
    <p:sldId id="373" r:id="rId45"/>
    <p:sldId id="344" r:id="rId46"/>
    <p:sldId id="353" r:id="rId47"/>
    <p:sldId id="362" r:id="rId48"/>
    <p:sldId id="348" r:id="rId49"/>
    <p:sldId id="386" r:id="rId50"/>
    <p:sldId id="354" r:id="rId51"/>
    <p:sldId id="372" r:id="rId52"/>
    <p:sldId id="358" r:id="rId53"/>
    <p:sldId id="351" r:id="rId54"/>
    <p:sldId id="350" r:id="rId55"/>
    <p:sldId id="387" r:id="rId56"/>
    <p:sldId id="349" r:id="rId57"/>
    <p:sldId id="361" r:id="rId58"/>
    <p:sldId id="352" r:id="rId59"/>
    <p:sldId id="375" r:id="rId60"/>
    <p:sldId id="370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6174D"/>
    <a:srgbClr val="170A20"/>
    <a:srgbClr val="C1B3F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04" autoAdjust="0"/>
    <p:restoredTop sz="83554" autoAdjust="0"/>
  </p:normalViewPr>
  <p:slideViewPr>
    <p:cSldViewPr>
      <p:cViewPr>
        <p:scale>
          <a:sx n="71" d="100"/>
          <a:sy n="71" d="100"/>
        </p:scale>
        <p:origin x="-1368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43549-F05A-43A6-B778-AD30B35E72B8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7328C-8AB5-4373-BC21-EA250262EE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46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85786" y="285728"/>
            <a:ext cx="778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72066" y="1857364"/>
            <a:ext cx="35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57158" y="857232"/>
            <a:ext cx="8538172" cy="1643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ПОРТФОЛИО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Фарносовой Анны Александровны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учителя- логопеда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МАДОУ «Центр развития</a:t>
            </a:r>
            <a:r>
              <a:rPr kumimoji="0" lang="ru-RU" sz="2400" b="1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ребёнка -  детский сад №17»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0562" y="2643182"/>
            <a:ext cx="446620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рождения:</a:t>
            </a:r>
            <a:r>
              <a:rPr lang="ru-R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07.05.1985 </a:t>
            </a:r>
            <a:r>
              <a:rPr lang="ru-R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ФГБОУВО «Мордовский государственный педагогический институт имени М. Е.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г.Саранск . Квалификация по диплому: бакалавр. Направление подготовки  «Специальное (дефектологическое) образование». Профиль: Логопедия</a:t>
            </a:r>
          </a:p>
          <a:p>
            <a:pPr lvl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№ диплома: </a:t>
            </a:r>
            <a:r>
              <a:rPr lang="ru-RU" sz="1600" dirty="0" smtClean="0">
                <a:solidFill>
                  <a:srgbClr val="170A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101305 1395550 </a:t>
            </a:r>
          </a:p>
          <a:p>
            <a:pPr lvl="0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Регистрационный номер</a:t>
            </a:r>
            <a:r>
              <a:rPr lang="ru-RU" sz="1600" dirty="0" smtClean="0">
                <a:solidFill>
                  <a:srgbClr val="170A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: 4907</a:t>
            </a:r>
          </a:p>
          <a:p>
            <a:pPr lvl="0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09.02.2018 года</a:t>
            </a:r>
          </a:p>
          <a:p>
            <a:pPr lvl="0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педагогической работы </a:t>
            </a:r>
            <a:r>
              <a:rPr lang="ru-RU" sz="1600" b="1" dirty="0">
                <a:solidFill>
                  <a:srgbClr val="36174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solidFill>
                  <a:srgbClr val="36174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solidFill>
                  <a:srgbClr val="36174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36174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lvl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</a:t>
            </a: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ru-RU" sz="1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17 лет</a:t>
            </a:r>
          </a:p>
          <a:p>
            <a:pPr lvl="0"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квалификационной категории: </a:t>
            </a:r>
            <a:r>
              <a:rPr lang="ru-RU" sz="1600" dirty="0">
                <a:solidFill>
                  <a:srgbClr val="170A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нет</a:t>
            </a:r>
          </a:p>
          <a:p>
            <a:pPr lvl="0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Звание:</a:t>
            </a:r>
            <a:r>
              <a:rPr lang="ru-RU" sz="16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170A2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не имею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910" y="3143248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0513" t="17094" r="10256" b="21368"/>
          <a:stretch>
            <a:fillRect/>
          </a:stretch>
        </p:blipFill>
        <p:spPr bwMode="auto">
          <a:xfrm>
            <a:off x="714348" y="2500306"/>
            <a:ext cx="3000396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Аттестация\Аня\Новая папка\рез анкет 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4255877" cy="5857916"/>
          </a:xfrm>
          <a:prstGeom prst="rect">
            <a:avLst/>
          </a:prstGeom>
          <a:noFill/>
        </p:spPr>
      </p:pic>
      <p:pic>
        <p:nvPicPr>
          <p:cNvPr id="6" name="Picture 3" descr="F:\Аттестация\Аня\Новая папка\рез анкет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00042"/>
            <a:ext cx="4307778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403648" y="1351508"/>
            <a:ext cx="612068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участия в инновационной</a:t>
            </a:r>
            <a:b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4400" dirty="0">
              <a:solidFill>
                <a:srgbClr val="170A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86050" y="1357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332656"/>
            <a:ext cx="745862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170A2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2564904"/>
            <a:ext cx="80962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учителя – </a:t>
            </a:r>
            <a:r>
              <a:rPr lang="ru-RU" sz="20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логопеда </a:t>
            </a:r>
          </a:p>
          <a:p>
            <a:pPr algn="ctr"/>
            <a:r>
              <a:rPr lang="ru-RU" sz="20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МАДОУ «Центр развития ребёнка -  детский сад №17» </a:t>
            </a:r>
            <a:r>
              <a:rPr lang="ru-RU" sz="20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г.о. </a:t>
            </a:r>
            <a:r>
              <a:rPr lang="ru-RU" sz="20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</a:p>
          <a:p>
            <a:pPr algn="ctr"/>
            <a:r>
              <a:rPr lang="ru-RU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Тема методической работы: </a:t>
            </a:r>
            <a:r>
              <a:rPr lang="ru-RU" sz="2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b="1" dirty="0" smtClean="0">
                <a:solidFill>
                  <a:srgbClr val="170A20"/>
                </a:solidFill>
                <a:latin typeface="Times New Roman" pitchFamily="18" charset="0"/>
              </a:rPr>
              <a:t>Нейропсихологические игры и упражнения в работе учителя-логопеда в процессе коррекционной работы по преодолению нарушений устной речи у дошкольников</a:t>
            </a:r>
            <a:r>
              <a:rPr lang="ru-RU" sz="2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2000" b="1" dirty="0">
              <a:solidFill>
                <a:srgbClr val="170A2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4965561"/>
            <a:ext cx="75306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ctr"/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https://view.officeapps.live.com/op/view.aspx?src=https%3A%2F%2Fupload2.schoolrm.ru%2Fiblock%2F2fd%2F2fd2fdea23244289c85466ff404ca100%2FFarnosova-Anna-Aleksandrovna.docx&amp;wdOrigin=BROWSELINK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Аттестация\Аня\Новая папка\анти плаг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175" y="260648"/>
            <a:ext cx="4519067" cy="6394646"/>
          </a:xfrm>
          <a:prstGeom prst="rect">
            <a:avLst/>
          </a:prstGeom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190" y="220122"/>
            <a:ext cx="4079570" cy="64292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7422" y="0"/>
            <a:ext cx="4643470" cy="656771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23162" y="-37268"/>
            <a:ext cx="5006666" cy="708141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F:\Аттестация\Аня\скан справки\умная иней тит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353885" cy="5992817"/>
          </a:xfrm>
          <a:prstGeom prst="rect">
            <a:avLst/>
          </a:prstGeom>
          <a:noFill/>
        </p:spPr>
      </p:pic>
      <p:pic>
        <p:nvPicPr>
          <p:cNvPr id="2051" name="Picture 3" descr="F:\Аттестация\Аня\скан справки\умн нейр справк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301984" cy="5921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Аттестация\Аня\документы\авт зву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4071966" cy="5604775"/>
          </a:xfrm>
          <a:prstGeom prst="rect">
            <a:avLst/>
          </a:prstGeom>
          <a:noFill/>
        </p:spPr>
      </p:pic>
      <p:pic>
        <p:nvPicPr>
          <p:cNvPr id="1027" name="Picture 3" descr="F:\Аттестация\Аня\Новая папка\спр проект 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85794"/>
            <a:ext cx="4071966" cy="560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5852" y="1142984"/>
            <a:ext cx="65722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5. Участие детей в заочных олимпиадах, открытых конкурсах, конференциях, выставках, </a:t>
            </a:r>
            <a:b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турнирах, соревнованиях</a:t>
            </a:r>
            <a:endParaRPr lang="ru-RU" sz="4400" b="1" dirty="0">
              <a:solidFill>
                <a:srgbClr val="170A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Объект 2"/>
          <p:cNvSpPr txBox="1">
            <a:spLocks/>
          </p:cNvSpPr>
          <p:nvPr/>
        </p:nvSpPr>
        <p:spPr>
          <a:xfrm>
            <a:off x="1143000" y="1484784"/>
            <a:ext cx="6813376" cy="3168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3000"/>
              </a:lnSpc>
              <a:spcBef>
                <a:spcPct val="20000"/>
              </a:spcBef>
              <a:spcAft>
                <a:spcPts val="300"/>
              </a:spcAft>
              <a:buClr>
                <a:srgbClr val="F0A22E"/>
              </a:buClr>
              <a:buSzPct val="70000"/>
              <a:buFont typeface="Georgia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0A2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 </a:t>
            </a:r>
          </a:p>
          <a:p>
            <a:pPr marL="22860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0"/>
            <a:ext cx="48487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04"/>
            <a:ext cx="414414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 descr="F:\Аттестация\Аня\кркурс СТАРТ\Диплом 1 степени от проекта konkurs-start.ru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4124886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Аттестация\Аня\кркурс СТАРТ\Диплом 1 степени от проекта konkurs-start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7" y="571480"/>
            <a:ext cx="4278378" cy="6001798"/>
          </a:xfrm>
          <a:prstGeom prst="rect">
            <a:avLst/>
          </a:prstGeom>
          <a:noFill/>
        </p:spPr>
      </p:pic>
      <p:pic>
        <p:nvPicPr>
          <p:cNvPr id="7" name="Picture 3" descr="F:\Аттестация\Аня\кркурс СТАРТ\Диплом 2 степени от проекта konkurs-start.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71480"/>
            <a:ext cx="4145835" cy="58158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500042"/>
            <a:ext cx="4201257" cy="594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90" y="571480"/>
            <a:ext cx="3871856" cy="54323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F:\Аттестация\Аня\лисенок печать\кипае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24658"/>
            <a:ext cx="4108138" cy="5808684"/>
          </a:xfrm>
          <a:prstGeom prst="rect">
            <a:avLst/>
          </a:prstGeom>
          <a:noFill/>
        </p:spPr>
      </p:pic>
      <p:pic>
        <p:nvPicPr>
          <p:cNvPr id="6" name="Picture 3" descr="F:\Аттестация\Аня\документы\ЛДПР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71480"/>
            <a:ext cx="4220126" cy="5808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47003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F:\Аттестация\Аня\совушка\1517765К1.1.2022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3993645" cy="5643578"/>
          </a:xfrm>
          <a:prstGeom prst="rect">
            <a:avLst/>
          </a:prstGeom>
          <a:noFill/>
        </p:spPr>
      </p:pic>
      <p:pic>
        <p:nvPicPr>
          <p:cNvPr id="7" name="Picture 2" descr="F:\Аттестация\Аня\лисенок печать\гудошни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71480"/>
            <a:ext cx="4041874" cy="5714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59632" y="2753110"/>
            <a:ext cx="6984776" cy="72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6. Наличие</a:t>
            </a:r>
            <a:r>
              <a:rPr lang="ru-RU" sz="4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F:\Аттестация\Аня\Новая папка\публ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85728"/>
            <a:ext cx="4561489" cy="6278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404" y="310344"/>
            <a:ext cx="4413058" cy="6237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149" y="310344"/>
            <a:ext cx="4413058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3010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Аттестация\Аня\солнечный свет\efc4292dd23a448626d58b656bb693f0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391" y="188640"/>
            <a:ext cx="8817217" cy="62317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F:\Аттестация\Аня\Новая папка\пер обсл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33978"/>
            <a:ext cx="4957770" cy="68240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253505"/>
            <a:ext cx="4357718" cy="3083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3235580"/>
            <a:ext cx="4370096" cy="3091956"/>
          </a:xfrm>
          <a:prstGeom prst="rect">
            <a:avLst/>
          </a:prstGeom>
        </p:spPr>
      </p:pic>
      <p:pic>
        <p:nvPicPr>
          <p:cNvPr id="6" name="Picture 2" descr="F:\Аттестация\Аня\28613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98057"/>
            <a:ext cx="4214842" cy="5958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F:\Аттестация\Аня\286134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4042584" cy="5715040"/>
          </a:xfrm>
          <a:prstGeom prst="rect">
            <a:avLst/>
          </a:prstGeom>
          <a:noFill/>
        </p:spPr>
      </p:pic>
      <p:pic>
        <p:nvPicPr>
          <p:cNvPr id="3076" name="Picture 4" descr="F:\Аттестация\Аня\286134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714356"/>
            <a:ext cx="3965934" cy="56066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857232"/>
            <a:ext cx="3509968" cy="471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642918"/>
            <a:ext cx="4071966" cy="577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642918"/>
            <a:ext cx="3849334" cy="571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F:\Аттестация\Аня\публикацыя МРИО\Screenshot_20221006-183838_Samsung Intern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571480"/>
            <a:ext cx="3786214" cy="5526821"/>
          </a:xfrm>
          <a:prstGeom prst="rect">
            <a:avLst/>
          </a:prstGeom>
          <a:noFill/>
        </p:spPr>
      </p:pic>
      <p:pic>
        <p:nvPicPr>
          <p:cNvPr id="71683" name="Picture 3" descr="F:\Аттестация\Аня\публикацыя МРИО\Screenshot_20221006-182603_Samsung Intern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596328"/>
            <a:ext cx="4115732" cy="55472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2354" y="1628800"/>
            <a:ext cx="8856984" cy="2611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7. Наличие авторских программ,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пособий, методических рекомендаций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400" b="1" i="1" dirty="0">
              <a:solidFill>
                <a:srgbClr val="170A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185" y="1047830"/>
            <a:ext cx="8687629" cy="4328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8. Выступления на заседаниях методических советов, научно – практических конференциях, педагогических чтениях, семинарах, секциях, форумах,  радиопередачах (очно)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200" b="1" i="1" dirty="0" smtClean="0">
              <a:solidFill>
                <a:srgbClr val="170A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Аттестация\Аня\скан справки\выступления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"/>
            <a:ext cx="498245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60216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71802" y="2857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6" name="Picture 2" descr="F:\Аттестация\Аня\документы\ВЫСТУП САРАНС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4156226" cy="572092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00760" y="20716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10" name="Picture 3" descr="F:\Аттестация\Аня\документы\выступ саранс программа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42918"/>
            <a:ext cx="4203834" cy="5786454"/>
          </a:xfrm>
          <a:prstGeom prst="rect">
            <a:avLst/>
          </a:prstGeom>
          <a:noFill/>
        </p:spPr>
      </p:pic>
      <p:sp>
        <p:nvSpPr>
          <p:cNvPr id="8" name="Стрелка вправо 7"/>
          <p:cNvSpPr/>
          <p:nvPr/>
        </p:nvSpPr>
        <p:spPr>
          <a:xfrm>
            <a:off x="5000628" y="3429000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00364" y="1785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2" descr="F:\Аттестация\Аня\документы\выступ МРИО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0"/>
            <a:ext cx="4491418" cy="6858000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2428860" y="3786190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67916" y="1844824"/>
            <a:ext cx="887608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</a:t>
            </a: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мастер-классов, </a:t>
            </a:r>
          </a:p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очно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910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268760"/>
            <a:ext cx="6480720" cy="3870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2. Динамика </a:t>
            </a:r>
            <a: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продвижения воспитанников в соответствии с перспективным планом коррекционной работы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F:\Аттестация\Аня\скан справки\мастер класс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4515364" cy="6215082"/>
          </a:xfrm>
          <a:prstGeom prst="rect">
            <a:avLst/>
          </a:prstGeom>
          <a:noFill/>
        </p:spPr>
      </p:pic>
      <p:pic>
        <p:nvPicPr>
          <p:cNvPr id="5" name="Picture 3" descr="C:\Users\HP\Desktop\Otskanirovannye_dokumenty (2)-1-5-5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8604"/>
            <a:ext cx="4378460" cy="5945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54910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F:\Аттестация\Аня\Новая папка\осов чтен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4171952" cy="5742399"/>
          </a:xfrm>
          <a:prstGeom prst="rect">
            <a:avLst/>
          </a:prstGeom>
          <a:noFill/>
        </p:spPr>
      </p:pic>
      <p:pic>
        <p:nvPicPr>
          <p:cNvPr id="9219" name="Picture 3" descr="F:\Аттестация\Аня\Новая папка\осов чтен 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28604"/>
            <a:ext cx="4214842" cy="5801434"/>
          </a:xfrm>
          <a:prstGeom prst="rect">
            <a:avLst/>
          </a:prstGeom>
          <a:noFill/>
        </p:spPr>
      </p:pic>
      <p:sp>
        <p:nvSpPr>
          <p:cNvPr id="7" name="Стрелка вправо 6"/>
          <p:cNvSpPr/>
          <p:nvPr/>
        </p:nvSpPr>
        <p:spPr>
          <a:xfrm>
            <a:off x="4786314" y="3357562"/>
            <a:ext cx="21602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9821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9888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u="none" strike="noStrike" kern="50" cap="none" spc="0" normalizeH="0" baseline="0" noProof="0" dirty="0" smtClean="0">
                <a:ln>
                  <a:noFill/>
                </a:ln>
                <a:solidFill>
                  <a:srgbClr val="170A20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>11. Наставничество</a:t>
            </a:r>
            <a:endParaRPr kumimoji="0" lang="ru-RU" sz="4400" b="0" u="none" strike="noStrike" kern="1200" cap="none" spc="0" normalizeH="0" baseline="0" noProof="0" dirty="0">
              <a:ln>
                <a:noFill/>
              </a:ln>
              <a:solidFill>
                <a:srgbClr val="170A2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1628800"/>
            <a:ext cx="8424936" cy="324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4400" b="1" kern="50" dirty="0">
                <a:solidFill>
                  <a:srgbClr val="170A20"/>
                </a:solidFill>
                <a:latin typeface="Times New Roman"/>
                <a:ea typeface="Times New Roman"/>
              </a:rPr>
              <a:t>Общественно-педагогическая активность педагога: участие в </a:t>
            </a:r>
            <a:r>
              <a:rPr lang="ru-RU" sz="4400" b="1" kern="50" dirty="0" smtClean="0">
                <a:solidFill>
                  <a:srgbClr val="170A20"/>
                </a:solidFill>
                <a:latin typeface="Times New Roman"/>
                <a:ea typeface="Times New Roman"/>
              </a:rPr>
              <a:t>работе педагогических сообществ, </a:t>
            </a:r>
            <a:r>
              <a:rPr lang="ru-RU" sz="4400" b="1" kern="50" dirty="0">
                <a:solidFill>
                  <a:srgbClr val="170A20"/>
                </a:solidFill>
                <a:latin typeface="Times New Roman"/>
                <a:ea typeface="Times New Roman"/>
              </a:rPr>
              <a:t>комиссиях, в жюри </a:t>
            </a:r>
            <a:r>
              <a:rPr lang="ru-RU" sz="4400" b="1" kern="50" dirty="0" smtClean="0">
                <a:solidFill>
                  <a:srgbClr val="170A20"/>
                </a:solidFill>
                <a:latin typeface="Times New Roman"/>
                <a:ea typeface="Times New Roman"/>
              </a:rPr>
              <a:t>конкурсов</a:t>
            </a:r>
            <a:endParaRPr lang="ru-RU" sz="4400" b="1" dirty="0">
              <a:solidFill>
                <a:srgbClr val="170A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Аттестация\Аня\документы\ПП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4100053" cy="5643602"/>
          </a:xfrm>
          <a:prstGeom prst="rect">
            <a:avLst/>
          </a:prstGeom>
          <a:noFill/>
        </p:spPr>
      </p:pic>
      <p:pic>
        <p:nvPicPr>
          <p:cNvPr id="5122" name="Picture 2" descr="F:\Аттестация\Аня\скан справки\общест педагогич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04"/>
            <a:ext cx="4094381" cy="5635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46142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" t="-81" r="-1" b="-1"/>
          <a:stretch/>
        </p:blipFill>
        <p:spPr bwMode="auto">
          <a:xfrm>
            <a:off x="590649" y="636023"/>
            <a:ext cx="3885499" cy="5500355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9379" y="636023"/>
            <a:ext cx="3888830" cy="55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57356" y="928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2" descr="F:\Аттестация\Аня\1537544-141-144-se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7166"/>
            <a:ext cx="3888744" cy="550070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429256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581656" y="25812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1027" name="Picture 3" descr="C:\Users\HP\Downloads\МААМ приказ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00042"/>
            <a:ext cx="3786215" cy="5351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Аттестация\Аня\82be564e64adcf6bab7bbd6b7a73af8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00042"/>
            <a:ext cx="7489247" cy="5318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56202" y="908720"/>
            <a:ext cx="7632848" cy="198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4400" b="1" kern="50" dirty="0">
                <a:solidFill>
                  <a:srgbClr val="170A20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endParaRPr lang="ru-RU" sz="4400" b="1" dirty="0">
              <a:solidFill>
                <a:srgbClr val="170A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5683" y="336916"/>
            <a:ext cx="4307471" cy="60924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285728"/>
            <a:ext cx="4314715" cy="617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93192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F:\Аттестация\Аня\Новая папка\динамика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642918"/>
            <a:ext cx="4100174" cy="5643602"/>
          </a:xfrm>
          <a:prstGeom prst="rect">
            <a:avLst/>
          </a:prstGeom>
          <a:noFill/>
        </p:spPr>
      </p:pic>
      <p:pic>
        <p:nvPicPr>
          <p:cNvPr id="4100" name="Picture 4" descr="F:\Аттестация\Аня\Новая папка\динамика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642918"/>
            <a:ext cx="4094380" cy="5635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5" y="428604"/>
            <a:ext cx="4319666" cy="610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28604"/>
            <a:ext cx="4363481" cy="617169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214290"/>
            <a:ext cx="4360169" cy="6167014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14290"/>
            <a:ext cx="4357686" cy="6156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60917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HP\Downloads\28612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0"/>
            <a:ext cx="4340289" cy="613583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357718" cy="616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Аттестация\Аня\документы\cert_for_contest_70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0"/>
            <a:ext cx="48509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95536" y="2348880"/>
            <a:ext cx="8280920" cy="72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4400" b="1" kern="50" dirty="0">
                <a:solidFill>
                  <a:srgbClr val="170A20"/>
                </a:solidFill>
                <a:latin typeface="Times New Roman"/>
                <a:ea typeface="Times New Roman"/>
              </a:rPr>
              <a:t>Награды и поощрения </a:t>
            </a:r>
            <a:endParaRPr lang="ru-RU" sz="4400" b="1" dirty="0">
              <a:solidFill>
                <a:srgbClr val="170A2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7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5089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F:\Аттестация\Аня\кркурс СТАРТ\Благодарность координатору за активную помощь konkurs-start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0042"/>
            <a:ext cx="4328585" cy="607223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215074" y="271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 descr="F:\Аттестация\Аня\солнечный свет\75e33152cadd2819f6fb673462990f6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500042"/>
            <a:ext cx="4346293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F:\Аттестация\Аня\совушка\1517765К1.Б.2022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66"/>
            <a:ext cx="4347531" cy="6143668"/>
          </a:xfrm>
          <a:prstGeom prst="rect">
            <a:avLst/>
          </a:prstGeom>
          <a:noFill/>
        </p:spPr>
      </p:pic>
      <p:pic>
        <p:nvPicPr>
          <p:cNvPr id="6" name="Picture 2" descr="F:\Аттестация\Аня\документы\грамота ДС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500042"/>
            <a:ext cx="4553974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357166"/>
            <a:ext cx="4364682" cy="61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F:\Аттестация\Аня\скан справки\благод темников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7240" y="357166"/>
            <a:ext cx="4396760" cy="6051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3" descr="F:\Аттестация\Аня\лисенок печать\Лисенок_Осень 2022_Грамо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294003" cy="6072206"/>
          </a:xfrm>
          <a:prstGeom prst="rect">
            <a:avLst/>
          </a:prstGeom>
          <a:noFill/>
        </p:spPr>
      </p:pic>
      <p:pic>
        <p:nvPicPr>
          <p:cNvPr id="5" name="Picture 2" descr="C:\Users\HP\Downloads\286128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14290"/>
            <a:ext cx="4345778" cy="6143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11886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788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476672"/>
            <a:ext cx="7124191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i="1" dirty="0">
                <a:solidFill>
                  <a:srgbClr val="36174D"/>
                </a:solidFill>
                <a:latin typeface="Times New Roman"/>
                <a:ea typeface="Times New Roman"/>
              </a:rPr>
              <a:t>Результаты уровня усвоения коррекционной  программы детьми компенсирующей направленности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826916"/>
            <a:ext cx="7364596" cy="455362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383" y="-19202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71216" y="2708920"/>
            <a:ext cx="6882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8636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5542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2071678"/>
            <a:ext cx="6408712" cy="135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dirty="0" smtClean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3. Взаимодействие </a:t>
            </a:r>
            <a:r>
              <a:rPr lang="ru-RU" sz="4400" b="1" dirty="0">
                <a:solidFill>
                  <a:srgbClr val="170A20"/>
                </a:solidFill>
                <a:latin typeface="Times New Roman" pitchFamily="18" charset="0"/>
                <a:cs typeface="Times New Roman" pitchFamily="18" charset="0"/>
              </a:rPr>
              <a:t>с родителями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F:\Аттестация\Аня\Новая папка\взаим с род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4120662" cy="5671802"/>
          </a:xfrm>
          <a:prstGeom prst="rect">
            <a:avLst/>
          </a:prstGeom>
          <a:noFill/>
        </p:spPr>
      </p:pic>
      <p:pic>
        <p:nvPicPr>
          <p:cNvPr id="5124" name="Picture 4" descr="F:\Аттестация\Аня\Новая папка\взаим с род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4094380" cy="56356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2466" name="Picture 2" descr="G:\атестация\Аттестация\1612301366_54-p-lilovii-fon-gradient-6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8" name="Picture 4" descr="F:\Аттестация\Аня\документы\анкет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"/>
            <a:ext cx="498245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3196</TotalTime>
  <Words>269</Words>
  <Application>Microsoft Office PowerPoint</Application>
  <PresentationFormat>Экран (4:3)</PresentationFormat>
  <Paragraphs>38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Анюта Фарносова</cp:lastModifiedBy>
  <cp:revision>267</cp:revision>
  <dcterms:created xsi:type="dcterms:W3CDTF">2022-06-23T17:50:51Z</dcterms:created>
  <dcterms:modified xsi:type="dcterms:W3CDTF">2022-11-24T15:37:26Z</dcterms:modified>
</cp:coreProperties>
</file>