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29D08F-A236-486F-8F51-47F5611716F5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9CFCA4-1FD4-4E97-AB12-C6E3640BF16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2000264"/>
          </a:xfrm>
        </p:spPr>
        <p:txBody>
          <a:bodyPr>
            <a:normAutofit/>
          </a:bodyPr>
          <a:lstStyle/>
          <a:p>
            <a:pPr algn="ctr"/>
            <a:r>
              <a:rPr lang="ru-RU" sz="8800" i="1" dirty="0">
                <a:solidFill>
                  <a:srgbClr val="00B0F0"/>
                </a:solidFill>
              </a:rPr>
              <a:t>ВИТАМИНЫ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1244" y="4775581"/>
            <a:ext cx="3929090" cy="2500330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Подготовила: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cs typeface="Times New Roman" pitchFamily="18" charset="0"/>
              </a:rPr>
              <a:t>Макарова Людмила Викторовна</a:t>
            </a:r>
          </a:p>
        </p:txBody>
      </p:sp>
      <p:pic>
        <p:nvPicPr>
          <p:cNvPr id="4" name="Рисунок 3" descr="витамин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3" y="2620557"/>
            <a:ext cx="4214841" cy="3405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EA253-992A-4BF7-BB15-BCA94550E13D}"/>
              </a:ext>
            </a:extLst>
          </p:cNvPr>
          <p:cNvSpPr txBox="1"/>
          <p:nvPr/>
        </p:nvSpPr>
        <p:spPr>
          <a:xfrm>
            <a:off x="395536" y="476672"/>
            <a:ext cx="8534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«Детский сад №125 комбинированного вида»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34B2C-F6CB-47F2-8835-676EF4A8D0B9}"/>
              </a:ext>
            </a:extLst>
          </p:cNvPr>
          <p:cNvSpPr txBox="1"/>
          <p:nvPr/>
        </p:nvSpPr>
        <p:spPr>
          <a:xfrm>
            <a:off x="3923928" y="619417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г.о</a:t>
            </a:r>
            <a:r>
              <a:rPr lang="ru-RU" sz="1400" dirty="0">
                <a:solidFill>
                  <a:schemeClr val="bg1"/>
                </a:solidFill>
              </a:rPr>
              <a:t>. Саранск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ыба 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3500462" cy="1941789"/>
          </a:xfrm>
          <a:prstGeom prst="rect">
            <a:avLst/>
          </a:prstGeom>
        </p:spPr>
      </p:pic>
      <p:pic>
        <p:nvPicPr>
          <p:cNvPr id="4" name="Рисунок 3" descr="пече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857232"/>
            <a:ext cx="3714776" cy="2286016"/>
          </a:xfrm>
          <a:prstGeom prst="rect">
            <a:avLst/>
          </a:prstGeom>
        </p:spPr>
      </p:pic>
      <p:pic>
        <p:nvPicPr>
          <p:cNvPr id="5" name="Рисунок 4" descr="молоко 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714752"/>
            <a:ext cx="3214710" cy="2571768"/>
          </a:xfrm>
          <a:prstGeom prst="rect">
            <a:avLst/>
          </a:prstGeom>
        </p:spPr>
      </p:pic>
      <p:pic>
        <p:nvPicPr>
          <p:cNvPr id="6" name="Рисунок 5" descr="солнце 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714752"/>
            <a:ext cx="3374862" cy="25717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85794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7158" y="2357430"/>
            <a:ext cx="400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Продлевает жизнь          человека,</a:t>
            </a:r>
          </a:p>
          <a:p>
            <a:pPr algn="ctr">
              <a:buFont typeface="Arial" pitchFamily="34" charset="0"/>
              <a:buChar char="•"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Увеличивает мышечную массу.</a:t>
            </a:r>
          </a:p>
        </p:txBody>
      </p:sp>
      <p:pic>
        <p:nvPicPr>
          <p:cNvPr id="5" name="Рисунок 4" descr="витпмин 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2571744"/>
            <a:ext cx="4047297" cy="32147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 после д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2947470"/>
            <a:ext cx="3838579" cy="3234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1785926"/>
            <a:ext cx="4857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Еще витаминов есть много,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Пополняйте организм ими строго.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 не будете болеть,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Будете веселиться и петь.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6982" y="2118526"/>
            <a:ext cx="59766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5597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тор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507" y="857232"/>
            <a:ext cx="4935767" cy="55007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158" y="1214422"/>
            <a:ext cx="49292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endParaRPr lang="ru-RU" sz="2800" b="1" dirty="0"/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Никогда не унываю,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И улыбка на лице, </a:t>
            </a: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Потому что принимаю Витамины А, В, С.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785794"/>
            <a:ext cx="49292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Витамин А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ет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2143116"/>
            <a:ext cx="4152912" cy="4152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2643182"/>
            <a:ext cx="5084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Помни истину простую,-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Лучше видит только тот, 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 Кто жуёт морковь сырую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Или пьёт морковный сок.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рков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357430"/>
            <a:ext cx="2500662" cy="1664527"/>
          </a:xfrm>
          <a:prstGeom prst="rect">
            <a:avLst/>
          </a:prstGeom>
        </p:spPr>
      </p:pic>
      <p:pic>
        <p:nvPicPr>
          <p:cNvPr id="3" name="Рисунок 2" descr="тык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642918"/>
            <a:ext cx="2571768" cy="1720942"/>
          </a:xfrm>
          <a:prstGeom prst="rect">
            <a:avLst/>
          </a:prstGeom>
        </p:spPr>
      </p:pic>
      <p:pic>
        <p:nvPicPr>
          <p:cNvPr id="4" name="Рисунок 3" descr="помид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2341054"/>
            <a:ext cx="2405944" cy="1734718"/>
          </a:xfrm>
          <a:prstGeom prst="rect">
            <a:avLst/>
          </a:prstGeom>
        </p:spPr>
      </p:pic>
      <p:pic>
        <p:nvPicPr>
          <p:cNvPr id="5" name="Рисунок 4" descr="абрикос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4762435"/>
            <a:ext cx="2571768" cy="1715851"/>
          </a:xfrm>
          <a:prstGeom prst="rect">
            <a:avLst/>
          </a:prstGeom>
        </p:spPr>
      </p:pic>
      <p:pic>
        <p:nvPicPr>
          <p:cNvPr id="6" name="Рисунок 5" descr="молок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7554" y="2679477"/>
            <a:ext cx="2428892" cy="1811875"/>
          </a:xfrm>
          <a:prstGeom prst="rect">
            <a:avLst/>
          </a:prstGeom>
        </p:spPr>
      </p:pic>
      <p:pic>
        <p:nvPicPr>
          <p:cNvPr id="7" name="Рисунок 6" descr="рыб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4786322"/>
            <a:ext cx="2447726" cy="1779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928670"/>
            <a:ext cx="55007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Витамин 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2786058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Очень важно спозаранку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за завтраком овсянку.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Чёрный хлеб полезен нам.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Ине только по утрам.</a:t>
            </a:r>
          </a:p>
          <a:p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овсяная каш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071810"/>
            <a:ext cx="3643306" cy="24986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хлеб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642918"/>
            <a:ext cx="3541168" cy="2500330"/>
          </a:xfrm>
          <a:prstGeom prst="rect">
            <a:avLst/>
          </a:prstGeom>
        </p:spPr>
      </p:pic>
      <p:pic>
        <p:nvPicPr>
          <p:cNvPr id="3" name="Рисунок 2" descr="греч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714752"/>
            <a:ext cx="3048000" cy="2069592"/>
          </a:xfrm>
          <a:prstGeom prst="rect">
            <a:avLst/>
          </a:prstGeom>
        </p:spPr>
      </p:pic>
      <p:pic>
        <p:nvPicPr>
          <p:cNvPr id="4" name="Рисунок 3" descr="мясо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341604"/>
            <a:ext cx="3148012" cy="2444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857232"/>
            <a:ext cx="57864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Витамин 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596" y="2500306"/>
            <a:ext cx="4714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 простуды и ангины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Помогают апельсины.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Ну а лучше есть лимон,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Хоть и очень кислый он.</a:t>
            </a:r>
          </a:p>
        </p:txBody>
      </p:sp>
      <p:pic>
        <p:nvPicPr>
          <p:cNvPr id="4" name="Рисунок 3" descr="лим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285992"/>
            <a:ext cx="4357686" cy="29087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мород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3055468" cy="2071702"/>
          </a:xfrm>
          <a:prstGeom prst="rect">
            <a:avLst/>
          </a:prstGeom>
        </p:spPr>
      </p:pic>
      <p:pic>
        <p:nvPicPr>
          <p:cNvPr id="6" name="Рисунок 5" descr="яблок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16" y="2643182"/>
            <a:ext cx="2533933" cy="2071702"/>
          </a:xfrm>
          <a:prstGeom prst="rect">
            <a:avLst/>
          </a:prstGeom>
        </p:spPr>
      </p:pic>
      <p:pic>
        <p:nvPicPr>
          <p:cNvPr id="7" name="Рисунок 6" descr="шиповни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4357694"/>
            <a:ext cx="3044255" cy="2214578"/>
          </a:xfrm>
          <a:prstGeom prst="rect">
            <a:avLst/>
          </a:prstGeom>
        </p:spPr>
      </p:pic>
      <p:pic>
        <p:nvPicPr>
          <p:cNvPr id="8" name="Рисунок 7" descr="апельсины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9629" y="642918"/>
            <a:ext cx="2946817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785794"/>
            <a:ext cx="58579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Витамин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500306"/>
            <a:ext cx="49292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Рыбий жир всего полезней,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Хоть противный - надо пить.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спасает от болезней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болезней - лучше жить.</a:t>
            </a:r>
          </a:p>
        </p:txBody>
      </p:sp>
      <p:pic>
        <p:nvPicPr>
          <p:cNvPr id="5" name="Рисунок 4" descr="рыбий жи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286380" y="2571744"/>
            <a:ext cx="3452794" cy="259557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</TotalTime>
  <Words>163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Constantia</vt:lpstr>
      <vt:lpstr>Times New Roman</vt:lpstr>
      <vt:lpstr>Wingdings 2</vt:lpstr>
      <vt:lpstr>Поток</vt:lpstr>
      <vt:lpstr>ВИТАМИНЫ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ВИТАМИНЫ</dc:title>
  <dc:creator>Администратор</dc:creator>
  <cp:lastModifiedBy>Евгений Макаров</cp:lastModifiedBy>
  <cp:revision>12</cp:revision>
  <dcterms:created xsi:type="dcterms:W3CDTF">2016-04-02T14:29:40Z</dcterms:created>
  <dcterms:modified xsi:type="dcterms:W3CDTF">2020-04-23T15:03:05Z</dcterms:modified>
</cp:coreProperties>
</file>