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6" r:id="rId4"/>
    <p:sldId id="257" r:id="rId5"/>
    <p:sldId id="258" r:id="rId6"/>
    <p:sldId id="259" r:id="rId7"/>
    <p:sldId id="270" r:id="rId8"/>
    <p:sldId id="260" r:id="rId9"/>
    <p:sldId id="275" r:id="rId10"/>
    <p:sldId id="274" r:id="rId11"/>
    <p:sldId id="261" r:id="rId12"/>
    <p:sldId id="262" r:id="rId13"/>
    <p:sldId id="263" r:id="rId14"/>
    <p:sldId id="268" r:id="rId15"/>
    <p:sldId id="264" r:id="rId16"/>
    <p:sldId id="267" r:id="rId17"/>
    <p:sldId id="265" r:id="rId18"/>
    <p:sldId id="266" r:id="rId19"/>
    <p:sldId id="271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4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4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7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8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1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3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3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4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0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7B2F-D050-4859-8602-4243F90E86C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7C3B4-0A9A-45A7-89C9-7B3B168B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28" y="1329893"/>
            <a:ext cx="10349344" cy="55281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0837"/>
            <a:ext cx="9144000" cy="121905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образовательная деятельность по развитию речи в средней группе</a:t>
            </a:r>
            <a:b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«Звуковая культура речи: звуки р, 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5855" y="5772618"/>
            <a:ext cx="33718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Русяйкина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1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Рак, река, ромашка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042" y="365125"/>
            <a:ext cx="4048125" cy="3209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7746"/>
            <a:ext cx="5112327" cy="3205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991" y="3366656"/>
            <a:ext cx="5018809" cy="34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Рукавички, резиновый, розовый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2854" y="489167"/>
            <a:ext cx="3810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1" y="1475509"/>
            <a:ext cx="3934693" cy="2362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948545"/>
            <a:ext cx="4765963" cy="27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прочитаем скороговорку «Ворона».  По знаку взрослого ты будешь четко проговаривать «кар-р-р», а взрослый будет называть слово.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Утром,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рисев на зеленом пригорке,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 вороны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короговорки: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Кар-р-р             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тошка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тонка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туз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Кар-р-р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низ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андаш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амель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апуз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4013617"/>
            <a:ext cx="3277850" cy="245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65" y="1825625"/>
            <a:ext cx="6598386" cy="494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78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4013617"/>
            <a:ext cx="3277850" cy="245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9032"/>
          <a:stretch/>
        </p:blipFill>
        <p:spPr>
          <a:xfrm>
            <a:off x="838200" y="1228111"/>
            <a:ext cx="2218546" cy="452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200" y="365125"/>
            <a:ext cx="10515600" cy="65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А сейчас пришла пора отдохнуть.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48" y="3997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 задание, упражнение «Не ошибись». Правило игры такое: 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ты услышишь слово со звуком «Р» – хлопаешь в ладоши. Если же в слове нет звука «Р», то не хлопаешь. 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Радуга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" y="4001294"/>
            <a:ext cx="3789436" cy="2618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502" y="2890804"/>
            <a:ext cx="3587788" cy="3967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109" y="2150413"/>
            <a:ext cx="4512215" cy="37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46" y="141287"/>
            <a:ext cx="3903518" cy="23590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219" y="659570"/>
            <a:ext cx="10515600" cy="577248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Поздний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Зебра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endParaRPr lang="ru-RU" sz="3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42" y="141287"/>
            <a:ext cx="3990109" cy="3228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38" y="2935288"/>
            <a:ext cx="6447559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85" y="215223"/>
            <a:ext cx="10929079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угадай есть ли звук «р» в стихотворении С. Маршака </a:t>
            </a:r>
            <a:b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все на свете»: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914" y="1336173"/>
            <a:ext cx="8742219" cy="53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0" y="318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загадки ты отгадывать умеешь? Ну тогда слушай.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5209" y="2540222"/>
            <a:ext cx="3013364" cy="27363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Без рук, без ног,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А дверь отворяет.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             (Ветер)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" y="1283277"/>
            <a:ext cx="8246918" cy="55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99803" y="366648"/>
            <a:ext cx="4676931" cy="2736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Кто приносит на хвосте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Много разных новостей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Все расскажет вам до срока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Белобокая… (Сорока)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82786" y="4121684"/>
            <a:ext cx="4676931" cy="2736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Красным глазом засияет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Нам идти не разрешает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А зелёный глаз зажжёт –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Иди смело, пешеход!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(Светофор)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r="12602"/>
          <a:stretch/>
        </p:blipFill>
        <p:spPr>
          <a:xfrm>
            <a:off x="224852" y="2506335"/>
            <a:ext cx="4826832" cy="416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22" y="176275"/>
            <a:ext cx="2073642" cy="3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4597"/>
            <a:ext cx="10515600" cy="5861154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/>
              <a:t>Цель</a:t>
            </a:r>
            <a:r>
              <a:rPr lang="ru-RU" b="1" dirty="0"/>
              <a:t>:</a:t>
            </a:r>
            <a:r>
              <a:rPr lang="ru-RU" dirty="0"/>
              <a:t> Упражнять детей в чётком и правильном произнесении </a:t>
            </a:r>
            <a:r>
              <a:rPr lang="ru-RU" dirty="0" smtClean="0"/>
              <a:t>звука </a:t>
            </a:r>
            <a:r>
              <a:rPr lang="ru-RU" b="1" u="sng" dirty="0" smtClean="0"/>
              <a:t>Р</a:t>
            </a:r>
            <a:r>
              <a:rPr lang="ru-RU" dirty="0"/>
              <a:t> (изолированно, в </a:t>
            </a:r>
            <a:r>
              <a:rPr lang="ru-RU" dirty="0" err="1"/>
              <a:t>чистоговорках</a:t>
            </a:r>
            <a:r>
              <a:rPr lang="ru-RU" dirty="0"/>
              <a:t>, в словах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  <a:p>
            <a:r>
              <a:rPr lang="ru-RU" b="1" u="sng" dirty="0"/>
              <a:t>Задачи:</a:t>
            </a:r>
            <a:endParaRPr lang="ru-RU" dirty="0"/>
          </a:p>
          <a:p>
            <a:r>
              <a:rPr lang="ru-RU" b="1" u="sng" dirty="0"/>
              <a:t>Образовательные:</a:t>
            </a:r>
            <a:r>
              <a:rPr lang="ru-RU" u="sng" dirty="0"/>
              <a:t> </a:t>
            </a:r>
            <a:endParaRPr lang="ru-RU" dirty="0"/>
          </a:p>
          <a:p>
            <a:r>
              <a:rPr lang="ru-RU" dirty="0"/>
              <a:t>Продолжать упражнять детей в различении слов, начинающихся со звука Р, ориентируясь не на смысл слова, а на его звучание.</a:t>
            </a:r>
          </a:p>
          <a:p>
            <a:r>
              <a:rPr lang="ru-RU" dirty="0"/>
              <a:t>Совершенствовать интонационную выразительность речи.</a:t>
            </a:r>
          </a:p>
          <a:p>
            <a:r>
              <a:rPr lang="ru-RU" b="1" u="sng" dirty="0"/>
              <a:t>Развивающие</a:t>
            </a:r>
            <a:r>
              <a:rPr lang="ru-RU" u="sng" dirty="0"/>
              <a:t>:</a:t>
            </a:r>
            <a:endParaRPr lang="ru-RU" dirty="0"/>
          </a:p>
          <a:p>
            <a:r>
              <a:rPr lang="ru-RU" dirty="0"/>
              <a:t>Развивать фонематический слух, подвижность языка.</a:t>
            </a:r>
          </a:p>
          <a:p>
            <a:r>
              <a:rPr lang="ru-RU" b="1" u="sng" dirty="0"/>
              <a:t>Воспитательные:</a:t>
            </a:r>
            <a:r>
              <a:rPr lang="ru-RU" u="sng" dirty="0"/>
              <a:t> </a:t>
            </a:r>
            <a:endParaRPr lang="ru-RU" dirty="0"/>
          </a:p>
          <a:p>
            <a:r>
              <a:rPr lang="ru-RU" dirty="0"/>
              <a:t>Воспитывать усидчивость, внимание</a:t>
            </a:r>
            <a:r>
              <a:rPr lang="ru-RU" dirty="0" smtClean="0"/>
              <a:t>.</a:t>
            </a:r>
          </a:p>
          <a:p>
            <a:r>
              <a:rPr lang="ru-RU" b="1" u="sng" dirty="0" smtClean="0"/>
              <a:t>Рекомендации для родителей:</a:t>
            </a:r>
          </a:p>
          <a:p>
            <a:r>
              <a:rPr lang="ru-RU" dirty="0" smtClean="0"/>
              <a:t>Следим за своей речью и речью ребёнка, звуки произносим четко и правильно.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5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2"/>
            <a:ext cx="12192000" cy="6885312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05855" y="1214438"/>
            <a:ext cx="7180289" cy="4414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Наше занятие подошло </a:t>
            </a:r>
            <a:r>
              <a:rPr lang="ru-RU" sz="3200" b="1" i="1" smtClean="0">
                <a:solidFill>
                  <a:srgbClr val="00B050"/>
                </a:solidFill>
              </a:rPr>
              <a:t>к концу.</a:t>
            </a:r>
            <a:endParaRPr lang="ru-RU" sz="3200" b="1" i="1" dirty="0" smtClean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3200" b="1" i="1" dirty="0" smtClean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Какой звук сегодня мы закрепляли?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Что тебе понравилось на занятии?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3200" b="1" i="1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Я желаю тебе научиться всегда правильно произносить звук «р»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3200" b="1" i="1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До новых встреч!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2"/>
            <a:ext cx="12192000" cy="6885312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2378768"/>
            <a:ext cx="10515600" cy="2073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Здравствуйте, ребята!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Я рада встречи с вами.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Сегодня вновь занимаемся дома.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83021">
            <a:off x="-99607" y="3012663"/>
            <a:ext cx="4193731" cy="2466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6485">
            <a:off x="9134394" y="366776"/>
            <a:ext cx="2148076" cy="37278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299" y="125139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Стихотворение «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Напоминалочка</a:t>
            </a:r>
            <a:r>
              <a:rPr lang="ru-RU" sz="3200" b="1" i="1" dirty="0" smtClean="0">
                <a:solidFill>
                  <a:srgbClr val="00B05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Говорим всегда красиво: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Тихо и неторопливо.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Ясно, чётко говорим,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Потому что не шумим!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Наши ушки слушают,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Наши глазки смотрят,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Ручки нам помогают,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Ножки нам не мешают.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399" y="4094410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018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познакомлю тебя с самым рычащим и рокочущим звуком.</a:t>
            </a:r>
            <a:b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что это за звук?</a:t>
            </a:r>
            <a:b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конечно же звук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018" y="1690688"/>
            <a:ext cx="9337963" cy="50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59762"/>
            <a:ext cx="10515600" cy="155577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произнесем этот звук (р-р-р).</a:t>
            </a:r>
            <a:b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находится кончик язычка при произнесении звука?(за верхними зубами)</a:t>
            </a:r>
            <a:b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 язычком? (струя воздуха заставляет язык дрожать)</a:t>
            </a:r>
            <a:b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936" y="2024130"/>
            <a:ext cx="52941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7861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Звукоподражаний и слов , в которых есть звук Р, очень много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предлагаю проговорить некоторые из них: кар-р - р, кряк – кряк, </a:t>
            </a:r>
            <a:r>
              <a:rPr 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тпру – тпру.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4620" y="1914886"/>
            <a:ext cx="4286250" cy="4200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24545"/>
            <a:ext cx="4689764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4"/>
            <a:ext cx="12192000" cy="6851585"/>
          </a:xfrm>
        </p:spPr>
      </p:pic>
    </p:spTree>
    <p:extLst>
      <p:ext uri="{BB962C8B-B14F-4D97-AF65-F5344CB8AC3E}">
        <p14:creationId xmlns:p14="http://schemas.microsoft.com/office/powerpoint/2010/main" val="38666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368</Words>
  <Application>Microsoft Office PowerPoint</Application>
  <PresentationFormat>Широкоэкранный</PresentationFormat>
  <Paragraphs>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Организованная образовательная деятельность по развитию речи в средней группе Тема: «Звуковая культура речи: звуки р, рь»</vt:lpstr>
      <vt:lpstr>Презентация PowerPoint</vt:lpstr>
      <vt:lpstr>Презентация PowerPoint</vt:lpstr>
      <vt:lpstr>Презентация PowerPoint</vt:lpstr>
      <vt:lpstr>Сегодня я познакомлю тебя с самым рычащим и рокочущим звуком. Как ты думаешь, что это за звук? Ну конечно же звук Р.</vt:lpstr>
      <vt:lpstr>Давай произнесем этот звук (р-р-р). Где находится кончик язычка при произнесении звука?(за верхними зубами) Что происходит с язычком? (струя воздуха заставляет язык дрожать) </vt:lpstr>
      <vt:lpstr>Презентация PowerPoint</vt:lpstr>
      <vt:lpstr>Звукоподражаний и слов , в которых есть звук Р, очень много и я предлагаю проговорить некоторые из них: кар-р - р, кряк – кряк, гру – гру, тпру – тпру.</vt:lpstr>
      <vt:lpstr>Презентация PowerPoint</vt:lpstr>
      <vt:lpstr>Презентация PowerPoint</vt:lpstr>
      <vt:lpstr>Рак, река, ромашка</vt:lpstr>
      <vt:lpstr>Рукавички, резиновый, розовый.</vt:lpstr>
      <vt:lpstr>А сейчас прочитаем скороговорку «Ворона».  По знаку взрослого ты будешь четко проговаривать «кар-р-р», а взрослый будет называть слово.</vt:lpstr>
      <vt:lpstr>Презентация PowerPoint</vt:lpstr>
      <vt:lpstr>Следующее задание, упражнение «Не ошибись». Правило игры такое: если ты услышишь слово со звуком «Р» – хлопаешь в ладоши. Если же в слове нет звука «Р», то не хлопаешь. </vt:lpstr>
      <vt:lpstr>Презентация PowerPoint</vt:lpstr>
      <vt:lpstr>А сейчас угадай есть ли звук «р» в стихотворении С. Маршака  «Про все на свете»: </vt:lpstr>
      <vt:lpstr>А загадки ты отгадывать умеешь? Ну тогда слушай.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в средней группе по развитию речи Звуковая культура речи: звуки р, рь</dc:title>
  <dc:creator>Пользователь</dc:creator>
  <cp:lastModifiedBy>1</cp:lastModifiedBy>
  <cp:revision>29</cp:revision>
  <dcterms:created xsi:type="dcterms:W3CDTF">2018-05-24T06:54:37Z</dcterms:created>
  <dcterms:modified xsi:type="dcterms:W3CDTF">2020-05-12T06:15:24Z</dcterms:modified>
</cp:coreProperties>
</file>