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3" r:id="rId3"/>
    <p:sldId id="289" r:id="rId4"/>
    <p:sldId id="284" r:id="rId5"/>
    <p:sldId id="290" r:id="rId6"/>
    <p:sldId id="285" r:id="rId7"/>
    <p:sldId id="291" r:id="rId8"/>
    <p:sldId id="286" r:id="rId9"/>
    <p:sldId id="292" r:id="rId10"/>
    <p:sldId id="287" r:id="rId11"/>
    <p:sldId id="293" r:id="rId12"/>
    <p:sldId id="288" r:id="rId13"/>
    <p:sldId id="294" r:id="rId14"/>
    <p:sldId id="257" r:id="rId15"/>
    <p:sldId id="258" r:id="rId16"/>
    <p:sldId id="259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26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3742-438C-4DA0-B990-5F90B403F68E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64A0C-D50F-4699-9695-86901FCFFC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3742-438C-4DA0-B990-5F90B403F68E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64A0C-D50F-4699-9695-86901FCFFC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3742-438C-4DA0-B990-5F90B403F68E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64A0C-D50F-4699-9695-86901FCFFC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27DE6-266E-4E13-90CF-CE33DBC98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38381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3742-438C-4DA0-B990-5F90B403F68E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64A0C-D50F-4699-9695-86901FCFFC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3742-438C-4DA0-B990-5F90B403F68E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64A0C-D50F-4699-9695-86901FCFFC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3742-438C-4DA0-B990-5F90B403F68E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64A0C-D50F-4699-9695-86901FCFFC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3742-438C-4DA0-B990-5F90B403F68E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64A0C-D50F-4699-9695-86901FCFFC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3742-438C-4DA0-B990-5F90B403F68E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64A0C-D50F-4699-9695-86901FCFFC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3742-438C-4DA0-B990-5F90B403F68E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64A0C-D50F-4699-9695-86901FCFFC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3742-438C-4DA0-B990-5F90B403F68E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64A0C-D50F-4699-9695-86901FCFFC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3742-438C-4DA0-B990-5F90B403F68E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64A0C-D50F-4699-9695-86901FCFFC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D3742-438C-4DA0-B990-5F90B403F68E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64A0C-D50F-4699-9695-86901FCFFCB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>
    <p:newsflash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\&#1056;&#1072;&#1073;&#1086;&#1095;&#1080;&#1081;%20&#1089;&#1090;&#1086;&#1083;\&#1053;&#1086;&#1074;&#1072;&#1103;%20&#1087;&#1072;&#1087;&#1082;&#1072;%20(8)\Michael%20Giacchino%20-%20Abstract%20Thought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g"/><Relationship Id="rId7" Type="http://schemas.openxmlformats.org/officeDocument/2006/relationships/slide" Target="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slide" Target="slide15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31.pn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33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jpg"/><Relationship Id="rId7" Type="http://schemas.openxmlformats.org/officeDocument/2006/relationships/slide" Target="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slide" Target="slide19.xml"/><Relationship Id="rId5" Type="http://schemas.openxmlformats.org/officeDocument/2006/relationships/image" Target="../media/image27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37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jp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slide" Target="slide21.xml"/><Relationship Id="rId5" Type="http://schemas.openxmlformats.org/officeDocument/2006/relationships/slide" Target="slide2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40.png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41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6.jpg"/><Relationship Id="rId7" Type="http://schemas.openxmlformats.org/officeDocument/2006/relationships/slide" Target="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slide" Target="slide25.xml"/><Relationship Id="rId5" Type="http://schemas.openxmlformats.org/officeDocument/2006/relationships/image" Target="../media/image27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44.png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45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6.jpg"/><Relationship Id="rId7" Type="http://schemas.openxmlformats.org/officeDocument/2006/relationships/slide" Target="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slide" Target="slide28.xml"/><Relationship Id="rId5" Type="http://schemas.openxmlformats.org/officeDocument/2006/relationships/image" Target="../media/image27.pn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slide" Target="slide29.xml"/><Relationship Id="rId5" Type="http://schemas.openxmlformats.org/officeDocument/2006/relationships/image" Target="../media/image48.png"/><Relationship Id="rId4" Type="http://schemas.openxmlformats.org/officeDocument/2006/relationships/slide" Target="slide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49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26.jp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slide" Target="slide30.xml"/><Relationship Id="rId5" Type="http://schemas.openxmlformats.org/officeDocument/2006/relationships/slide" Target="slide3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48.png"/><Relationship Id="rId4" Type="http://schemas.openxmlformats.org/officeDocument/2006/relationships/slide" Target="slide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slide" Target="slide29.xml"/><Relationship Id="rId5" Type="http://schemas.openxmlformats.org/officeDocument/2006/relationships/image" Target="../media/image49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0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slide" Target="slide25.xml"/><Relationship Id="rId9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slide" Target="slide2.xml"/><Relationship Id="rId9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slide" Target="slide4.xml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slide" Target="slide8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53;&#1086;&#1074;&#1072;&#1103;%20&#1087;&#1072;&#1087;&#1082;&#1072;%20(8)\Michael%20Giacchino%20-%20Nomanisone%20Island%20%20National%20Movers.mp3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Мои документы\1448233371_vap.jpg"/>
          <p:cNvPicPr>
            <a:picLocks noChangeAspect="1" noChangeArrowheads="1"/>
          </p:cNvPicPr>
          <p:nvPr/>
        </p:nvPicPr>
        <p:blipFill>
          <a:blip r:embed="rId3"/>
          <a:srcRect l="16667"/>
          <a:stretch>
            <a:fillRect/>
          </a:stretch>
        </p:blipFill>
        <p:spPr bwMode="auto">
          <a:xfrm>
            <a:off x="0" y="-13218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8181" y="285728"/>
            <a:ext cx="50006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Словарик эмоций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Michael Giacchino - Abstract Though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static2.keep4u.ru/2012/06/24/fbe5eb93baedb23d8c19242e0c6832ff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16016" y="188400"/>
            <a:ext cx="3825855" cy="283853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3162300" cy="6648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51578"/>
            <a:ext cx="3709771" cy="3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4772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трах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622" y="836712"/>
            <a:ext cx="920262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61228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76672"/>
            <a:ext cx="6480720" cy="5904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10983"/>
            <a:ext cx="4647694" cy="60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4818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покойствие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1379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56"/>
          </a:xfrm>
          <a:prstGeom prst="rect">
            <a:avLst/>
          </a:prstGeom>
        </p:spPr>
      </p:pic>
      <p:pic>
        <p:nvPicPr>
          <p:cNvPr id="1026" name="Picture 2" descr="C:\Documents and Settings\Admin\Мои документы\a1_jo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3500438"/>
            <a:ext cx="2496939" cy="350038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Мои документы\Новая папка\8716367_73313nothumb500.jpg"/>
          <p:cNvPicPr>
            <a:picLocks noChangeAspect="1" noChangeArrowheads="1"/>
          </p:cNvPicPr>
          <p:nvPr/>
        </p:nvPicPr>
        <p:blipFill>
          <a:blip r:embed="rId5"/>
          <a:srcRect r="1063" b="5364"/>
          <a:stretch>
            <a:fillRect/>
          </a:stretch>
        </p:blipFill>
        <p:spPr bwMode="auto">
          <a:xfrm>
            <a:off x="214282" y="285728"/>
            <a:ext cx="4619980" cy="6572272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>
          <a:xfrm>
            <a:off x="5000628" y="3143248"/>
            <a:ext cx="3000364" cy="1643074"/>
          </a:xfrm>
          <a:prstGeom prst="cloudCallout">
            <a:avLst>
              <a:gd name="adj1" fmla="val 38347"/>
              <a:gd name="adj2" fmla="val 52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ты думаешь, какую эмоцию испытывает котенок?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Двойная волна 6">
            <a:hlinkClick r:id="rId6" action="ppaction://hlinksldjump"/>
          </p:cNvPr>
          <p:cNvSpPr/>
          <p:nvPr/>
        </p:nvSpPr>
        <p:spPr>
          <a:xfrm>
            <a:off x="1714480" y="357166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Двойная волна 7">
            <a:hlinkClick r:id="rId7" action="ppaction://hlinksldjump"/>
          </p:cNvPr>
          <p:cNvSpPr/>
          <p:nvPr/>
        </p:nvSpPr>
        <p:spPr>
          <a:xfrm>
            <a:off x="4429124" y="785794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Двойная волна 8">
            <a:hlinkClick r:id="rId7" action="ppaction://hlinksldjump"/>
          </p:cNvPr>
          <p:cNvSpPr/>
          <p:nvPr/>
        </p:nvSpPr>
        <p:spPr>
          <a:xfrm>
            <a:off x="6286512" y="1714488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Удивление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7554" y="6000768"/>
            <a:ext cx="2505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Задание 1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програш.wav">
            <a:hlinkClick r:id="" action="ppaction://media"/>
          </p:cNvPr>
          <p:cNvPicPr>
            <a:picLocks noRot="1" noChangeAspect="1"/>
          </p:cNvPicPr>
          <p:nvPr>
            <a:wavAudioFile r:embed="rId1" name="програш.wav"/>
          </p:nvPr>
        </p:nvPicPr>
        <p:blipFill>
          <a:blip r:embed="rId8"/>
          <a:stretch>
            <a:fillRect/>
          </a:stretch>
        </p:blipFill>
        <p:spPr>
          <a:xfrm>
            <a:off x="28572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img_324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</p:spPr>
      </p:pic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>
            <a:off x="0" y="142852"/>
            <a:ext cx="9075442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Молодец!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справился с заданием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аплод.wav">
            <a:hlinkClick r:id="" action="ppaction://media"/>
          </p:cNvPr>
          <p:cNvPicPr>
            <a:picLocks noRot="1" noChangeAspect="1"/>
          </p:cNvPicPr>
          <p:nvPr>
            <a:wavAudioFile r:embed="rId1" name="аплод.wav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388424" y="6309320"/>
            <a:ext cx="755576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Admin\Мои документы\SADNESS_Fullbody_Ren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4286280" cy="5482907"/>
          </a:xfrm>
          <a:prstGeom prst="rect">
            <a:avLst/>
          </a:prstGeom>
          <a:noFill/>
        </p:spPr>
      </p:pic>
      <p:sp>
        <p:nvSpPr>
          <p:cNvPr id="4" name="Выноска-облако 3">
            <a:hlinkClick r:id="rId4" action="ppaction://hlinksldjump"/>
          </p:cNvPr>
          <p:cNvSpPr/>
          <p:nvPr/>
        </p:nvSpPr>
        <p:spPr>
          <a:xfrm>
            <a:off x="4143372" y="500042"/>
            <a:ext cx="4500594" cy="257176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Неверно… Подумай еще раз!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whiscapt.wav">
            <a:hlinkClick r:id="" action="ppaction://media"/>
          </p:cNvPr>
          <p:cNvPicPr>
            <a:picLocks noRot="1" noChangeAspect="1"/>
          </p:cNvPicPr>
          <p:nvPr>
            <a:wavAudioFile r:embed="rId1" name="whiscapt.wav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172400" y="6125825"/>
            <a:ext cx="864096" cy="57977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56"/>
          </a:xfrm>
          <a:prstGeom prst="rect">
            <a:avLst/>
          </a:prstGeom>
        </p:spPr>
      </p:pic>
      <p:pic>
        <p:nvPicPr>
          <p:cNvPr id="4098" name="Picture 2" descr="C:\Documents and Settings\Admin\Мои документы\Новая папка\8716369_97367nothumb500.jpg"/>
          <p:cNvPicPr>
            <a:picLocks noChangeAspect="1" noChangeArrowheads="1"/>
          </p:cNvPicPr>
          <p:nvPr/>
        </p:nvPicPr>
        <p:blipFill>
          <a:blip r:embed="rId4"/>
          <a:srcRect b="5535"/>
          <a:stretch>
            <a:fillRect/>
          </a:stretch>
        </p:blipFill>
        <p:spPr bwMode="auto">
          <a:xfrm>
            <a:off x="142844" y="500042"/>
            <a:ext cx="4226607" cy="5786478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Мои документы\a1_jo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3500438"/>
            <a:ext cx="2496939" cy="3500382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>
          <a:xfrm>
            <a:off x="5000628" y="3143248"/>
            <a:ext cx="3000364" cy="1643074"/>
          </a:xfrm>
          <a:prstGeom prst="cloudCallout">
            <a:avLst>
              <a:gd name="adj1" fmla="val 38347"/>
              <a:gd name="adj2" fmla="val 52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ты думаешь, какую эмоцию испытывает котенок?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Двойная волна 6">
            <a:hlinkClick r:id="rId6" action="ppaction://hlinksldjump"/>
          </p:cNvPr>
          <p:cNvSpPr/>
          <p:nvPr/>
        </p:nvSpPr>
        <p:spPr>
          <a:xfrm>
            <a:off x="1714480" y="357166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Двойная волна 7">
            <a:hlinkClick r:id="rId6" action="ppaction://hlinksldjump"/>
          </p:cNvPr>
          <p:cNvSpPr/>
          <p:nvPr/>
        </p:nvSpPr>
        <p:spPr>
          <a:xfrm>
            <a:off x="4429124" y="785794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Двойная волна 8">
            <a:hlinkClick r:id="rId7" action="ppaction://hlinksldjump"/>
          </p:cNvPr>
          <p:cNvSpPr/>
          <p:nvPr/>
        </p:nvSpPr>
        <p:spPr>
          <a:xfrm>
            <a:off x="6286512" y="1714488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Удивление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6072206"/>
            <a:ext cx="2505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Задание 2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програш.wav">
            <a:hlinkClick r:id="" action="ppaction://media"/>
          </p:cNvPr>
          <p:cNvPicPr>
            <a:picLocks noRot="1" noChangeAspect="1"/>
          </p:cNvPicPr>
          <p:nvPr>
            <a:wavAudioFile r:embed="rId1" name="програш.wav"/>
          </p:nvPr>
        </p:nvPicPr>
        <p:blipFill>
          <a:blip r:embed="rId8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img_324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</p:spPr>
      </p:pic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>
            <a:off x="0" y="142852"/>
            <a:ext cx="9075442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Молодец!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справился с заданием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аплод.wav">
            <a:hlinkClick r:id="" action="ppaction://media"/>
          </p:cNvPr>
          <p:cNvPicPr>
            <a:picLocks noRot="1" noChangeAspect="1"/>
          </p:cNvPicPr>
          <p:nvPr>
            <a:wavAudioFile r:embed="rId1" name="аплод.wav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460432" y="6381328"/>
            <a:ext cx="683568" cy="4766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Admin\Мои документы\SADNESS_Fullbody_Ren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4286280" cy="5482907"/>
          </a:xfrm>
          <a:prstGeom prst="rect">
            <a:avLst/>
          </a:prstGeom>
          <a:noFill/>
        </p:spPr>
      </p:pic>
      <p:sp>
        <p:nvSpPr>
          <p:cNvPr id="4" name="Выноска-облако 3">
            <a:hlinkClick r:id="rId4" action="ppaction://hlinksldjump"/>
          </p:cNvPr>
          <p:cNvSpPr/>
          <p:nvPr/>
        </p:nvSpPr>
        <p:spPr>
          <a:xfrm>
            <a:off x="4143372" y="500042"/>
            <a:ext cx="4500594" cy="257176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Неверно… Подумай еще раз!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whiscapt.wav">
            <a:hlinkClick r:id="" action="ppaction://media"/>
          </p:cNvPr>
          <p:cNvPicPr>
            <a:picLocks noRot="1" noChangeAspect="1"/>
          </p:cNvPicPr>
          <p:nvPr>
            <a:wavAudioFile r:embed="rId1" name="whiscapt.wav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7596336" y="6021288"/>
            <a:ext cx="1440160" cy="684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Задание «Сказочные герои»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12160" y="1484784"/>
            <a:ext cx="3018083" cy="453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8" y="332656"/>
            <a:ext cx="2088232" cy="3082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27" y="692696"/>
            <a:ext cx="3955507" cy="395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2206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56"/>
          </a:xfrm>
          <a:prstGeom prst="rect">
            <a:avLst/>
          </a:prstGeom>
        </p:spPr>
      </p:pic>
      <p:pic>
        <p:nvPicPr>
          <p:cNvPr id="1026" name="Picture 2" descr="C:\Documents and Settings\Admin\Мои документы\a1_jo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3500438"/>
            <a:ext cx="2496939" cy="3500382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>
          <a:xfrm>
            <a:off x="5000628" y="3143248"/>
            <a:ext cx="3000364" cy="1643074"/>
          </a:xfrm>
          <a:prstGeom prst="cloudCallout">
            <a:avLst>
              <a:gd name="adj1" fmla="val 38347"/>
              <a:gd name="adj2" fmla="val 52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ты думаешь, какую эмоцию испытывает котенок?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Двойная волна 6">
            <a:hlinkClick r:id="rId5" action="ppaction://hlinksldjump"/>
          </p:cNvPr>
          <p:cNvSpPr/>
          <p:nvPr/>
        </p:nvSpPr>
        <p:spPr>
          <a:xfrm>
            <a:off x="1714480" y="357166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Двойная волна 7">
            <a:hlinkClick r:id="rId6" action="ppaction://hlinksldjump"/>
          </p:cNvPr>
          <p:cNvSpPr/>
          <p:nvPr/>
        </p:nvSpPr>
        <p:spPr>
          <a:xfrm>
            <a:off x="4429124" y="785794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Зло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Двойная волна 8">
            <a:hlinkClick r:id="rId5" action="ppaction://hlinksldjump"/>
          </p:cNvPr>
          <p:cNvSpPr/>
          <p:nvPr/>
        </p:nvSpPr>
        <p:spPr>
          <a:xfrm>
            <a:off x="6286512" y="1714488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Удивление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6072206"/>
            <a:ext cx="2505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Задание 3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програш.wav">
            <a:hlinkClick r:id="" action="ppaction://media"/>
          </p:cNvPr>
          <p:cNvPicPr>
            <a:picLocks noRot="1" noChangeAspect="1"/>
          </p:cNvPicPr>
          <p:nvPr>
            <a:wavAudioFile r:embed="rId1" name="програш.wav"/>
          </p:nvPr>
        </p:nvPicPr>
        <p:blipFill>
          <a:blip r:embed="rId7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21582"/>
            <a:ext cx="4048062" cy="5835667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img_324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</p:spPr>
      </p:pic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>
            <a:off x="0" y="142852"/>
            <a:ext cx="9075442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Молодец!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справился с заданием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аплод.wav">
            <a:hlinkClick r:id="" action="ppaction://media"/>
          </p:cNvPr>
          <p:cNvPicPr>
            <a:picLocks noRot="1" noChangeAspect="1"/>
          </p:cNvPicPr>
          <p:nvPr>
            <a:wavAudioFile r:embed="rId1" name="аплод.wav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532440" y="6381328"/>
            <a:ext cx="543002" cy="4766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Admin\Мои документы\SADNESS_Fullbody_Ren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4286280" cy="5482907"/>
          </a:xfrm>
          <a:prstGeom prst="rect">
            <a:avLst/>
          </a:prstGeom>
          <a:noFill/>
        </p:spPr>
      </p:pic>
      <p:sp>
        <p:nvSpPr>
          <p:cNvPr id="4" name="Выноска-облако 3">
            <a:hlinkClick r:id="rId4" action="ppaction://hlinksldjump"/>
          </p:cNvPr>
          <p:cNvSpPr/>
          <p:nvPr/>
        </p:nvSpPr>
        <p:spPr>
          <a:xfrm>
            <a:off x="4143372" y="500042"/>
            <a:ext cx="4500594" cy="257176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Неверно… Подумай еще раз!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whiscapt.wav">
            <a:hlinkClick r:id="" action="ppaction://media"/>
          </p:cNvPr>
          <p:cNvPicPr>
            <a:picLocks noRot="1" noChangeAspect="1"/>
          </p:cNvPicPr>
          <p:nvPr>
            <a:wavAudioFile r:embed="rId1" name="whiscapt.wav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100392" y="6125825"/>
            <a:ext cx="1043608" cy="73217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56"/>
          </a:xfrm>
          <a:prstGeom prst="rect">
            <a:avLst/>
          </a:prstGeom>
        </p:spPr>
      </p:pic>
      <p:pic>
        <p:nvPicPr>
          <p:cNvPr id="6146" name="Picture 2" descr="C:\Documents and Settings\Admin\Мои документы\8716365_94209nothumb500.jpg"/>
          <p:cNvPicPr>
            <a:picLocks noChangeAspect="1" noChangeArrowheads="1"/>
          </p:cNvPicPr>
          <p:nvPr/>
        </p:nvPicPr>
        <p:blipFill>
          <a:blip r:embed="rId4"/>
          <a:srcRect b="10944"/>
          <a:stretch>
            <a:fillRect/>
          </a:stretch>
        </p:blipFill>
        <p:spPr bwMode="auto">
          <a:xfrm>
            <a:off x="0" y="785794"/>
            <a:ext cx="4533900" cy="5929354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Мои документы\a1_jo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3500438"/>
            <a:ext cx="2496939" cy="3500382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>
          <a:xfrm>
            <a:off x="5000628" y="3143248"/>
            <a:ext cx="3000364" cy="1643074"/>
          </a:xfrm>
          <a:prstGeom prst="cloudCallout">
            <a:avLst>
              <a:gd name="adj1" fmla="val 38347"/>
              <a:gd name="adj2" fmla="val 52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ты думаешь, какую эмоцию испытывает котенок?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Двойная волна 6">
            <a:hlinkClick r:id="rId6" action="ppaction://hlinksldjump"/>
          </p:cNvPr>
          <p:cNvSpPr/>
          <p:nvPr/>
        </p:nvSpPr>
        <p:spPr>
          <a:xfrm>
            <a:off x="1714480" y="357166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Двойная волна 7">
            <a:hlinkClick r:id="rId6" action="ppaction://hlinksldjump"/>
          </p:cNvPr>
          <p:cNvSpPr/>
          <p:nvPr/>
        </p:nvSpPr>
        <p:spPr>
          <a:xfrm>
            <a:off x="4429124" y="785794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Злость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Двойная волна 8">
            <a:hlinkClick r:id="rId7" action="ppaction://hlinksldjump"/>
          </p:cNvPr>
          <p:cNvSpPr/>
          <p:nvPr/>
        </p:nvSpPr>
        <p:spPr>
          <a:xfrm>
            <a:off x="6286512" y="1714488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Испуг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6072206"/>
            <a:ext cx="2505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Задание 4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програш.wav">
            <a:hlinkClick r:id="" action="ppaction://media"/>
          </p:cNvPr>
          <p:cNvPicPr>
            <a:picLocks noRot="1" noChangeAspect="1"/>
          </p:cNvPicPr>
          <p:nvPr>
            <a:wavAudioFile r:embed="rId1" name="програш.wav"/>
          </p:nvPr>
        </p:nvPicPr>
        <p:blipFill>
          <a:blip r:embed="rId8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img_324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</p:spPr>
      </p:pic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>
            <a:off x="148506" y="163039"/>
            <a:ext cx="9075442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Молодец!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справился с заданием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аплод.wav">
            <a:hlinkClick r:id="" action="ppaction://media"/>
          </p:cNvPr>
          <p:cNvPicPr>
            <a:picLocks noRot="1" noChangeAspect="1"/>
          </p:cNvPicPr>
          <p:nvPr>
            <a:wavAudioFile r:embed="rId1" name="аплод.wav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244408" y="6309320"/>
            <a:ext cx="899592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Admin\Мои документы\SADNESS_Fullbody_Ren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4286280" cy="5482907"/>
          </a:xfrm>
          <a:prstGeom prst="rect">
            <a:avLst/>
          </a:prstGeom>
          <a:noFill/>
        </p:spPr>
      </p:pic>
      <p:sp>
        <p:nvSpPr>
          <p:cNvPr id="4" name="Выноска-облако 3">
            <a:hlinkClick r:id="rId4" action="ppaction://hlinksldjump"/>
          </p:cNvPr>
          <p:cNvSpPr/>
          <p:nvPr/>
        </p:nvSpPr>
        <p:spPr>
          <a:xfrm>
            <a:off x="4143372" y="500042"/>
            <a:ext cx="4500594" cy="257176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Неверно… Подумай еще раз!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whiscapt.wav">
            <a:hlinkClick r:id="" action="ppaction://media"/>
          </p:cNvPr>
          <p:cNvPicPr>
            <a:picLocks noRot="1" noChangeAspect="1"/>
          </p:cNvPicPr>
          <p:nvPr>
            <a:wavAudioFile r:embed="rId1" name="whiscapt.wav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7884368" y="6021288"/>
            <a:ext cx="936104" cy="8367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56"/>
          </a:xfrm>
          <a:prstGeom prst="rect">
            <a:avLst/>
          </a:prstGeom>
        </p:spPr>
      </p:pic>
      <p:pic>
        <p:nvPicPr>
          <p:cNvPr id="7170" name="Picture 2" descr="C:\Documents and Settings\Admin\Мои документы\8716345_52779nothumb500.jpg"/>
          <p:cNvPicPr>
            <a:picLocks noChangeAspect="1" noChangeArrowheads="1"/>
          </p:cNvPicPr>
          <p:nvPr/>
        </p:nvPicPr>
        <p:blipFill>
          <a:blip r:embed="rId4"/>
          <a:srcRect b="9024"/>
          <a:stretch>
            <a:fillRect/>
          </a:stretch>
        </p:blipFill>
        <p:spPr bwMode="auto">
          <a:xfrm>
            <a:off x="170597" y="642918"/>
            <a:ext cx="4552950" cy="6065837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Мои документы\a1_jo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3500438"/>
            <a:ext cx="2496939" cy="3500382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>
          <a:xfrm>
            <a:off x="5000628" y="3143248"/>
            <a:ext cx="3000364" cy="1643074"/>
          </a:xfrm>
          <a:prstGeom prst="cloudCallout">
            <a:avLst>
              <a:gd name="adj1" fmla="val 38347"/>
              <a:gd name="adj2" fmla="val 52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ты думаешь, какую эмоцию испытывает котенок?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Двойная волна 6">
            <a:hlinkClick r:id="rId6" action="ppaction://hlinksldjump"/>
          </p:cNvPr>
          <p:cNvSpPr/>
          <p:nvPr/>
        </p:nvSpPr>
        <p:spPr>
          <a:xfrm>
            <a:off x="1714480" y="357166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Двойная волна 7">
            <a:hlinkClick r:id="rId6" action="ppaction://hlinksldjump"/>
          </p:cNvPr>
          <p:cNvSpPr/>
          <p:nvPr/>
        </p:nvSpPr>
        <p:spPr>
          <a:xfrm>
            <a:off x="4429124" y="785794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Злость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Двойная волна 8">
            <a:hlinkClick r:id="rId7" action="ppaction://hlinksldjump"/>
          </p:cNvPr>
          <p:cNvSpPr/>
          <p:nvPr/>
        </p:nvSpPr>
        <p:spPr>
          <a:xfrm>
            <a:off x="6286512" y="1714488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6072206"/>
            <a:ext cx="2505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Задание 5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програш.wav">
            <a:hlinkClick r:id="" action="ppaction://media"/>
          </p:cNvPr>
          <p:cNvPicPr>
            <a:picLocks noRot="1" noChangeAspect="1"/>
          </p:cNvPicPr>
          <p:nvPr>
            <a:wavAudioFile r:embed="rId1" name="програш.wav"/>
          </p:nvPr>
        </p:nvPicPr>
        <p:blipFill>
          <a:blip r:embed="rId8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img_324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</p:spPr>
      </p:pic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>
            <a:off x="0" y="142852"/>
            <a:ext cx="9075442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Молодец!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справился с заданием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аплод.wav">
            <a:hlinkClick r:id="" action="ppaction://media"/>
          </p:cNvPr>
          <p:cNvPicPr>
            <a:picLocks noRot="1" noChangeAspect="1"/>
          </p:cNvPicPr>
          <p:nvPr>
            <a:wavAudioFile r:embed="rId1" name="аплод.wav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6" action="ppaction://hlinksldjump" highlightClick="1"/>
          </p:cNvPr>
          <p:cNvSpPr/>
          <p:nvPr/>
        </p:nvSpPr>
        <p:spPr>
          <a:xfrm>
            <a:off x="8460432" y="6237312"/>
            <a:ext cx="615010" cy="6206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Admin\Мои документы\SADNESS_Fullbody_Ren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4286280" cy="5482907"/>
          </a:xfrm>
          <a:prstGeom prst="rect">
            <a:avLst/>
          </a:prstGeom>
          <a:noFill/>
        </p:spPr>
      </p:pic>
      <p:sp>
        <p:nvSpPr>
          <p:cNvPr id="4" name="Выноска-облако 3">
            <a:hlinkClick r:id="rId4" action="ppaction://hlinksldjump"/>
          </p:cNvPr>
          <p:cNvSpPr/>
          <p:nvPr/>
        </p:nvSpPr>
        <p:spPr>
          <a:xfrm>
            <a:off x="4143372" y="500042"/>
            <a:ext cx="4500594" cy="257176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Неверно… Подумай еще раз!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whiscapt.wav">
            <a:hlinkClick r:id="" action="ppaction://media"/>
          </p:cNvPr>
          <p:cNvPicPr>
            <a:picLocks noRot="1" noChangeAspect="1"/>
          </p:cNvPicPr>
          <p:nvPr>
            <a:wavAudioFile r:embed="rId1" name="whiscapt.wav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7740352" y="5805264"/>
            <a:ext cx="903614" cy="9003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56"/>
          </a:xfrm>
          <a:prstGeom prst="rect">
            <a:avLst/>
          </a:prstGeom>
        </p:spPr>
      </p:pic>
      <p:pic>
        <p:nvPicPr>
          <p:cNvPr id="1026" name="Picture 2" descr="C:\Documents and Settings\Admin\Мои документы\a1_jo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3500438"/>
            <a:ext cx="2496939" cy="3500382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>
          <a:xfrm>
            <a:off x="5000628" y="3143248"/>
            <a:ext cx="3000364" cy="1643074"/>
          </a:xfrm>
          <a:prstGeom prst="cloudCallout">
            <a:avLst>
              <a:gd name="adj1" fmla="val 38347"/>
              <a:gd name="adj2" fmla="val 52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ты думаешь, какую эмоцию испытывает котенок?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Двойная волна 6">
            <a:hlinkClick r:id="rId5" action="ppaction://hlinksldjump"/>
          </p:cNvPr>
          <p:cNvSpPr/>
          <p:nvPr/>
        </p:nvSpPr>
        <p:spPr>
          <a:xfrm>
            <a:off x="1714480" y="357166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Зло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Двойная волна 7">
            <a:hlinkClick r:id="rId6" action="ppaction://hlinksldjump"/>
          </p:cNvPr>
          <p:cNvSpPr/>
          <p:nvPr/>
        </p:nvSpPr>
        <p:spPr>
          <a:xfrm>
            <a:off x="4429124" y="785794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Спокойствие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Двойная волна 8">
            <a:hlinkClick r:id="rId5" action="ppaction://hlinksldjump"/>
          </p:cNvPr>
          <p:cNvSpPr/>
          <p:nvPr/>
        </p:nvSpPr>
        <p:spPr>
          <a:xfrm>
            <a:off x="6286512" y="1714488"/>
            <a:ext cx="2286016" cy="714380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33867" y="6072206"/>
            <a:ext cx="24961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Задание 6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програш.wav">
            <a:hlinkClick r:id="" action="ppaction://media"/>
          </p:cNvPr>
          <p:cNvPicPr>
            <a:picLocks noRot="1" noChangeAspect="1"/>
          </p:cNvPicPr>
          <p:nvPr>
            <a:wavAudioFile r:embed="rId1" name="програш.wav"/>
          </p:nvPr>
        </p:nvPicPr>
        <p:blipFill>
          <a:blip r:embed="rId7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9" y="1485776"/>
            <a:ext cx="3333080" cy="39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19109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нев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39" y="404664"/>
            <a:ext cx="9073361" cy="5040560"/>
          </a:xfrm>
        </p:spPr>
      </p:pic>
    </p:spTree>
    <p:extLst>
      <p:ext uri="{BB962C8B-B14F-4D97-AF65-F5344CB8AC3E}">
        <p14:creationId xmlns:p14="http://schemas.microsoft.com/office/powerpoint/2010/main" val="1735556533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img_324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</p:spPr>
      </p:pic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>
            <a:off x="0" y="142852"/>
            <a:ext cx="9075442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Молодец!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справился с заданием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аплод.wav">
            <a:hlinkClick r:id="" action="ppaction://media"/>
          </p:cNvPr>
          <p:cNvPicPr>
            <a:picLocks noRot="1" noChangeAspect="1"/>
          </p:cNvPicPr>
          <p:nvPr>
            <a:wavAudioFile r:embed="rId1" name="аплод.wav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388424" y="6381328"/>
            <a:ext cx="864096" cy="4766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295602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Admin\Мои документы\SADNESS_Fullbody_Ren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4286280" cy="5482907"/>
          </a:xfrm>
          <a:prstGeom prst="rect">
            <a:avLst/>
          </a:prstGeom>
          <a:noFill/>
        </p:spPr>
      </p:pic>
      <p:sp>
        <p:nvSpPr>
          <p:cNvPr id="4" name="Выноска-облако 3">
            <a:hlinkClick r:id="rId4" action="ppaction://hlinksldjump"/>
          </p:cNvPr>
          <p:cNvSpPr/>
          <p:nvPr/>
        </p:nvSpPr>
        <p:spPr>
          <a:xfrm>
            <a:off x="4143372" y="500042"/>
            <a:ext cx="4500594" cy="257176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Неверно… Подумай еще раз!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whiscapt.wav">
            <a:hlinkClick r:id="" action="ppaction://media"/>
          </p:cNvPr>
          <p:cNvPicPr>
            <a:picLocks noRot="1" noChangeAspect="1"/>
          </p:cNvPicPr>
          <p:nvPr>
            <a:wavAudioFile r:embed="rId1" name="whiscapt.wav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6" action="ppaction://hlinksldjump" highlightClick="1"/>
          </p:cNvPr>
          <p:cNvSpPr/>
          <p:nvPr/>
        </p:nvSpPr>
        <p:spPr>
          <a:xfrm>
            <a:off x="7740352" y="5805264"/>
            <a:ext cx="903614" cy="9003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27718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4209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Разгадайте кроссворд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684213" y="1773238"/>
            <a:ext cx="151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62690051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218" name="Group 27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765392960"/>
              </p:ext>
            </p:extLst>
          </p:nvPr>
        </p:nvGraphicFramePr>
        <p:xfrm>
          <a:off x="539750" y="0"/>
          <a:ext cx="8374063" cy="5843591"/>
        </p:xfrm>
        <a:graphic>
          <a:graphicData uri="http://schemas.openxmlformats.org/drawingml/2006/table">
            <a:tbl>
              <a:tblPr/>
              <a:tblGrid>
                <a:gridCol w="523875"/>
                <a:gridCol w="523875"/>
                <a:gridCol w="522288"/>
                <a:gridCol w="523875"/>
                <a:gridCol w="498475"/>
                <a:gridCol w="647700"/>
                <a:gridCol w="425450"/>
                <a:gridCol w="522287"/>
                <a:gridCol w="585788"/>
                <a:gridCol w="482773"/>
                <a:gridCol w="501477"/>
                <a:gridCol w="522287"/>
                <a:gridCol w="523875"/>
                <a:gridCol w="523875"/>
                <a:gridCol w="522288"/>
                <a:gridCol w="523875"/>
              </a:tblGrid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57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585" name="Picture 275" descr="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9198" r="11844" b="11946"/>
          <a:stretch>
            <a:fillRect/>
          </a:stretch>
        </p:blipFill>
        <p:spPr bwMode="auto">
          <a:xfrm>
            <a:off x="179388" y="0"/>
            <a:ext cx="17287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6" name="Picture 276" descr="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3552" r="15533" b="6946"/>
          <a:stretch>
            <a:fillRect/>
          </a:stretch>
        </p:blipFill>
        <p:spPr bwMode="auto">
          <a:xfrm>
            <a:off x="2260600" y="-26988"/>
            <a:ext cx="1735138" cy="21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7" name="Picture 277" descr="эмоция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05038"/>
            <a:ext cx="20462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8" name="Picture 278" descr="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11208" r="21812"/>
          <a:stretch>
            <a:fillRect/>
          </a:stretch>
        </p:blipFill>
        <p:spPr bwMode="auto">
          <a:xfrm>
            <a:off x="-12700" y="4508500"/>
            <a:ext cx="17176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" name="Picture 279" descr="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4292600"/>
            <a:ext cx="214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" name="Picture 280" descr="Рисунок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r="30769" b="38243"/>
          <a:stretch>
            <a:fillRect/>
          </a:stretch>
        </p:blipFill>
        <p:spPr bwMode="auto">
          <a:xfrm>
            <a:off x="2627313" y="4292600"/>
            <a:ext cx="24495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307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527376048"/>
              </p:ext>
            </p:extLst>
          </p:nvPr>
        </p:nvGraphicFramePr>
        <p:xfrm>
          <a:off x="539750" y="0"/>
          <a:ext cx="8374063" cy="5843591"/>
        </p:xfrm>
        <a:graphic>
          <a:graphicData uri="http://schemas.openxmlformats.org/drawingml/2006/table">
            <a:tbl>
              <a:tblPr/>
              <a:tblGrid>
                <a:gridCol w="523875"/>
                <a:gridCol w="523875"/>
                <a:gridCol w="522288"/>
                <a:gridCol w="523875"/>
                <a:gridCol w="498475"/>
                <a:gridCol w="547687"/>
                <a:gridCol w="525463"/>
                <a:gridCol w="522287"/>
                <a:gridCol w="585788"/>
                <a:gridCol w="460375"/>
                <a:gridCol w="523875"/>
                <a:gridCol w="522287"/>
                <a:gridCol w="523875"/>
                <a:gridCol w="523875"/>
                <a:gridCol w="522288"/>
                <a:gridCol w="523875"/>
              </a:tblGrid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57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609" name="Picture 273" descr="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9198" r="11844" b="11946"/>
          <a:stretch>
            <a:fillRect/>
          </a:stretch>
        </p:blipFill>
        <p:spPr bwMode="auto">
          <a:xfrm>
            <a:off x="179388" y="0"/>
            <a:ext cx="17287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0" name="Picture 274" descr="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3552" r="15533" b="6946"/>
          <a:stretch>
            <a:fillRect/>
          </a:stretch>
        </p:blipFill>
        <p:spPr bwMode="auto">
          <a:xfrm>
            <a:off x="2260600" y="-26988"/>
            <a:ext cx="1735138" cy="21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1" name="Picture 275" descr="эмоция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05038"/>
            <a:ext cx="20462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2" name="Picture 276" descr="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11208" r="21812"/>
          <a:stretch>
            <a:fillRect/>
          </a:stretch>
        </p:blipFill>
        <p:spPr bwMode="auto">
          <a:xfrm>
            <a:off x="-12700" y="4508500"/>
            <a:ext cx="17176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" name="Picture 277" descr="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4292600"/>
            <a:ext cx="214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" name="Picture 278" descr="Рисунок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r="30769" b="38243"/>
          <a:stretch>
            <a:fillRect/>
          </a:stretch>
        </p:blipFill>
        <p:spPr bwMode="auto">
          <a:xfrm>
            <a:off x="2627313" y="4292600"/>
            <a:ext cx="24495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006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252232035"/>
              </p:ext>
            </p:extLst>
          </p:nvPr>
        </p:nvGraphicFramePr>
        <p:xfrm>
          <a:off x="539750" y="0"/>
          <a:ext cx="8374063" cy="5857058"/>
        </p:xfrm>
        <a:graphic>
          <a:graphicData uri="http://schemas.openxmlformats.org/drawingml/2006/table">
            <a:tbl>
              <a:tblPr/>
              <a:tblGrid>
                <a:gridCol w="523875"/>
                <a:gridCol w="523875"/>
                <a:gridCol w="522288"/>
                <a:gridCol w="523875"/>
                <a:gridCol w="498475"/>
                <a:gridCol w="547687"/>
                <a:gridCol w="525463"/>
                <a:gridCol w="522287"/>
                <a:gridCol w="585788"/>
                <a:gridCol w="460375"/>
                <a:gridCol w="523875"/>
                <a:gridCol w="506635"/>
                <a:gridCol w="539527"/>
                <a:gridCol w="523875"/>
                <a:gridCol w="522288"/>
                <a:gridCol w="523875"/>
              </a:tblGrid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57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8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633" name="Picture 273" descr="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9198" r="11844" b="11946"/>
          <a:stretch>
            <a:fillRect/>
          </a:stretch>
        </p:blipFill>
        <p:spPr bwMode="auto">
          <a:xfrm>
            <a:off x="179388" y="0"/>
            <a:ext cx="17287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4" name="Picture 274" descr="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3552" r="15533" b="6946"/>
          <a:stretch>
            <a:fillRect/>
          </a:stretch>
        </p:blipFill>
        <p:spPr bwMode="auto">
          <a:xfrm>
            <a:off x="2260600" y="-26988"/>
            <a:ext cx="1735138" cy="21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5" name="Picture 275" descr="эмоция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05038"/>
            <a:ext cx="20462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6" name="Picture 276" descr="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11208" r="21812"/>
          <a:stretch>
            <a:fillRect/>
          </a:stretch>
        </p:blipFill>
        <p:spPr bwMode="auto">
          <a:xfrm>
            <a:off x="-12700" y="4508500"/>
            <a:ext cx="17176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" name="Picture 277" descr="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4292600"/>
            <a:ext cx="214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" name="Picture 278" descr="Рисунок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r="27908" b="43813"/>
          <a:stretch>
            <a:fillRect/>
          </a:stretch>
        </p:blipFill>
        <p:spPr bwMode="auto">
          <a:xfrm>
            <a:off x="2484438" y="4503738"/>
            <a:ext cx="2735262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702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467111118"/>
              </p:ext>
            </p:extLst>
          </p:nvPr>
        </p:nvGraphicFramePr>
        <p:xfrm>
          <a:off x="539750" y="0"/>
          <a:ext cx="8374063" cy="5843591"/>
        </p:xfrm>
        <a:graphic>
          <a:graphicData uri="http://schemas.openxmlformats.org/drawingml/2006/table">
            <a:tbl>
              <a:tblPr/>
              <a:tblGrid>
                <a:gridCol w="523875"/>
                <a:gridCol w="523875"/>
                <a:gridCol w="522288"/>
                <a:gridCol w="523875"/>
                <a:gridCol w="498475"/>
                <a:gridCol w="547687"/>
                <a:gridCol w="525463"/>
                <a:gridCol w="522287"/>
                <a:gridCol w="585788"/>
                <a:gridCol w="460375"/>
                <a:gridCol w="523875"/>
                <a:gridCol w="522287"/>
                <a:gridCol w="523875"/>
                <a:gridCol w="523875"/>
                <a:gridCol w="522288"/>
                <a:gridCol w="523875"/>
              </a:tblGrid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57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657" name="Picture 273" descr="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9198" r="11844" b="11946"/>
          <a:stretch>
            <a:fillRect/>
          </a:stretch>
        </p:blipFill>
        <p:spPr bwMode="auto">
          <a:xfrm>
            <a:off x="179388" y="0"/>
            <a:ext cx="17287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58" name="Picture 274" descr="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3552" r="15533" b="6946"/>
          <a:stretch>
            <a:fillRect/>
          </a:stretch>
        </p:blipFill>
        <p:spPr bwMode="auto">
          <a:xfrm>
            <a:off x="2260600" y="-26988"/>
            <a:ext cx="1735138" cy="21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59" name="Picture 275" descr="эмоция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05038"/>
            <a:ext cx="20462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0" name="Picture 276" descr="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11208" r="21812"/>
          <a:stretch>
            <a:fillRect/>
          </a:stretch>
        </p:blipFill>
        <p:spPr bwMode="auto">
          <a:xfrm>
            <a:off x="-12700" y="4508500"/>
            <a:ext cx="17176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" name="Picture 277" descr="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4292600"/>
            <a:ext cx="214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" name="Picture 278" descr="Рисунок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r="30769" b="43813"/>
          <a:stretch>
            <a:fillRect/>
          </a:stretch>
        </p:blipFill>
        <p:spPr bwMode="auto">
          <a:xfrm>
            <a:off x="2700338" y="4368800"/>
            <a:ext cx="2592387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477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866180672"/>
              </p:ext>
            </p:extLst>
          </p:nvPr>
        </p:nvGraphicFramePr>
        <p:xfrm>
          <a:off x="539750" y="0"/>
          <a:ext cx="8374063" cy="5843591"/>
        </p:xfrm>
        <a:graphic>
          <a:graphicData uri="http://schemas.openxmlformats.org/drawingml/2006/table">
            <a:tbl>
              <a:tblPr/>
              <a:tblGrid>
                <a:gridCol w="523875"/>
                <a:gridCol w="523875"/>
                <a:gridCol w="522288"/>
                <a:gridCol w="523875"/>
                <a:gridCol w="498475"/>
                <a:gridCol w="547687"/>
                <a:gridCol w="525463"/>
                <a:gridCol w="522287"/>
                <a:gridCol w="585788"/>
                <a:gridCol w="460375"/>
                <a:gridCol w="523875"/>
                <a:gridCol w="522287"/>
                <a:gridCol w="523875"/>
                <a:gridCol w="523875"/>
                <a:gridCol w="522288"/>
                <a:gridCol w="523875"/>
              </a:tblGrid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57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681" name="Picture 273" descr="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9198" r="11844" b="11946"/>
          <a:stretch>
            <a:fillRect/>
          </a:stretch>
        </p:blipFill>
        <p:spPr bwMode="auto">
          <a:xfrm>
            <a:off x="179388" y="0"/>
            <a:ext cx="17287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2" name="Picture 274" descr="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3552" r="15533" b="6946"/>
          <a:stretch>
            <a:fillRect/>
          </a:stretch>
        </p:blipFill>
        <p:spPr bwMode="auto">
          <a:xfrm>
            <a:off x="2260600" y="-26988"/>
            <a:ext cx="1735138" cy="21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3" name="Picture 275" descr="эмоция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05038"/>
            <a:ext cx="20462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4" name="Picture 276" descr="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11208" r="21812"/>
          <a:stretch>
            <a:fillRect/>
          </a:stretch>
        </p:blipFill>
        <p:spPr bwMode="auto">
          <a:xfrm>
            <a:off x="-12700" y="4508500"/>
            <a:ext cx="17176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" name="Picture 277" descr="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4292600"/>
            <a:ext cx="214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6" name="Picture 278" descr="Рисунок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r="27908" b="49442"/>
          <a:stretch>
            <a:fillRect/>
          </a:stretch>
        </p:blipFill>
        <p:spPr bwMode="auto">
          <a:xfrm>
            <a:off x="2484438" y="4527550"/>
            <a:ext cx="287972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031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417069653"/>
              </p:ext>
            </p:extLst>
          </p:nvPr>
        </p:nvGraphicFramePr>
        <p:xfrm>
          <a:off x="539750" y="0"/>
          <a:ext cx="8374063" cy="5843591"/>
        </p:xfrm>
        <a:graphic>
          <a:graphicData uri="http://schemas.openxmlformats.org/drawingml/2006/table">
            <a:tbl>
              <a:tblPr/>
              <a:tblGrid>
                <a:gridCol w="523875"/>
                <a:gridCol w="523875"/>
                <a:gridCol w="522288"/>
                <a:gridCol w="523875"/>
                <a:gridCol w="498475"/>
                <a:gridCol w="547687"/>
                <a:gridCol w="525463"/>
                <a:gridCol w="522287"/>
                <a:gridCol w="585788"/>
                <a:gridCol w="460375"/>
                <a:gridCol w="523875"/>
                <a:gridCol w="506635"/>
                <a:gridCol w="539527"/>
                <a:gridCol w="523875"/>
                <a:gridCol w="522288"/>
                <a:gridCol w="523875"/>
              </a:tblGrid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57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705" name="Picture 273" descr="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9198" r="11844" b="11946"/>
          <a:stretch>
            <a:fillRect/>
          </a:stretch>
        </p:blipFill>
        <p:spPr bwMode="auto">
          <a:xfrm>
            <a:off x="179388" y="0"/>
            <a:ext cx="17287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6" name="Picture 274" descr="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3552" r="15533" b="6946"/>
          <a:stretch>
            <a:fillRect/>
          </a:stretch>
        </p:blipFill>
        <p:spPr bwMode="auto">
          <a:xfrm>
            <a:off x="2260600" y="-26988"/>
            <a:ext cx="1735138" cy="21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7" name="Picture 275" descr="эмоция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05038"/>
            <a:ext cx="20462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8" name="Picture 276" descr="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11208" r="21812"/>
          <a:stretch>
            <a:fillRect/>
          </a:stretch>
        </p:blipFill>
        <p:spPr bwMode="auto">
          <a:xfrm>
            <a:off x="-12700" y="4508500"/>
            <a:ext cx="17176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" name="Picture 277" descr="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4292600"/>
            <a:ext cx="214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" name="Picture 278" descr="Рисунок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7" b="49443"/>
          <a:stretch>
            <a:fillRect/>
          </a:stretch>
        </p:blipFill>
        <p:spPr bwMode="auto">
          <a:xfrm>
            <a:off x="2124075" y="4489450"/>
            <a:ext cx="3455988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249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104853775"/>
              </p:ext>
            </p:extLst>
          </p:nvPr>
        </p:nvGraphicFramePr>
        <p:xfrm>
          <a:off x="611560" y="188640"/>
          <a:ext cx="8374063" cy="5843591"/>
        </p:xfrm>
        <a:graphic>
          <a:graphicData uri="http://schemas.openxmlformats.org/drawingml/2006/table">
            <a:tbl>
              <a:tblPr/>
              <a:tblGrid>
                <a:gridCol w="523875"/>
                <a:gridCol w="523875"/>
                <a:gridCol w="522288"/>
                <a:gridCol w="523875"/>
                <a:gridCol w="498475"/>
                <a:gridCol w="547687"/>
                <a:gridCol w="525463"/>
                <a:gridCol w="522287"/>
                <a:gridCol w="585788"/>
                <a:gridCol w="460375"/>
                <a:gridCol w="523875"/>
                <a:gridCol w="522287"/>
                <a:gridCol w="523875"/>
                <a:gridCol w="523875"/>
                <a:gridCol w="522288"/>
                <a:gridCol w="523875"/>
              </a:tblGrid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57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729" name="Picture 273" descr="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9198" r="11844" b="11946"/>
          <a:stretch>
            <a:fillRect/>
          </a:stretch>
        </p:blipFill>
        <p:spPr bwMode="auto">
          <a:xfrm>
            <a:off x="179388" y="0"/>
            <a:ext cx="17287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0" name="Picture 274" descr="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3552" r="15533" b="6946"/>
          <a:stretch>
            <a:fillRect/>
          </a:stretch>
        </p:blipFill>
        <p:spPr bwMode="auto">
          <a:xfrm>
            <a:off x="2260600" y="-26988"/>
            <a:ext cx="1735138" cy="21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1" name="Picture 275" descr="эмоция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05038"/>
            <a:ext cx="20462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2" name="Picture 276" descr="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11208" r="21812"/>
          <a:stretch>
            <a:fillRect/>
          </a:stretch>
        </p:blipFill>
        <p:spPr bwMode="auto">
          <a:xfrm>
            <a:off x="-12700" y="4508500"/>
            <a:ext cx="17176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" name="Picture 277" descr="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4292600"/>
            <a:ext cx="214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4" name="Picture 278" descr="Рисунок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8" b="46658"/>
          <a:stretch>
            <a:fillRect/>
          </a:stretch>
        </p:blipFill>
        <p:spPr bwMode="auto">
          <a:xfrm>
            <a:off x="2124075" y="4292600"/>
            <a:ext cx="331311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687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96136" y="12379"/>
            <a:ext cx="2954081" cy="458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5" y="0"/>
            <a:ext cx="4513366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41211"/>
            <a:ext cx="3603848" cy="401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555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s://arhivurokov.ru/multiurok/html/2017/06/02/s_593109dd43916/640373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6863"/>
            <a:ext cx="1787225" cy="3182678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g1.liveinternet.ru/images/attach/c/2/68/796/68796011_1294230252_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210"/>
            <a:ext cx="1771395" cy="325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s03.infourok.ru/uploads/ex/03cd/00056e84-98d40af3/hello_html_m409bb2b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91690"/>
            <a:ext cx="2048013" cy="324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g0.liveinternet.ru/images/attach/c/2/68/796/68796021_1294230400_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5913"/>
            <a:ext cx="231672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borisova.3dn.ru/kartinki/deti/1496859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495" y="3391690"/>
            <a:ext cx="2350235" cy="33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playcast.ru/uploads/2015/01/24/1175854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0588"/>
            <a:ext cx="1436133" cy="33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39190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56"/>
          </a:xfrm>
          <a:prstGeom prst="rect">
            <a:avLst/>
          </a:prstGeom>
        </p:spPr>
      </p:pic>
      <p:pic>
        <p:nvPicPr>
          <p:cNvPr id="8194" name="Picture 2" descr="C:\Documents and Settings\Admin\Мои документы\052-previ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071678"/>
            <a:ext cx="6000750" cy="45053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4621" y="714356"/>
            <a:ext cx="89693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Ты молодец!</a:t>
            </a:r>
          </a:p>
          <a:p>
            <a:pPr algn="ctr"/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Справился со всеми заданиями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Michael Giacchino - Nomanisone Island  National Mover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адость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9000"/>
            <a:ext cx="9108504" cy="506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21100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2736304" cy="3967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33" y="332656"/>
            <a:ext cx="4289007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212976"/>
            <a:ext cx="2875150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3030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ечаль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92141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2" y="28885"/>
            <a:ext cx="2687806" cy="5168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708920"/>
            <a:ext cx="6804248" cy="369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00985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удивление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96714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2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Тема28</Template>
  <TotalTime>107</TotalTime>
  <Words>349</Words>
  <Application>Microsoft Office PowerPoint</Application>
  <PresentationFormat>Экран (4:3)</PresentationFormat>
  <Paragraphs>230</Paragraphs>
  <Slides>41</Slides>
  <Notes>0</Notes>
  <HiddenSlides>0</HiddenSlides>
  <MMClips>26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Тема28</vt:lpstr>
      <vt:lpstr>Презентация PowerPoint</vt:lpstr>
      <vt:lpstr>Задание «Сказочные герои»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Разгадайте кроссворд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Татьяна</cp:lastModifiedBy>
  <cp:revision>16</cp:revision>
  <dcterms:created xsi:type="dcterms:W3CDTF">2016-11-07T15:55:02Z</dcterms:created>
  <dcterms:modified xsi:type="dcterms:W3CDTF">2017-10-14T13:51:40Z</dcterms:modified>
</cp:coreProperties>
</file>