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8" r:id="rId4"/>
    <p:sldId id="261" r:id="rId5"/>
    <p:sldId id="262" r:id="rId6"/>
    <p:sldId id="263" r:id="rId7"/>
    <p:sldId id="268" r:id="rId8"/>
    <p:sldId id="269" r:id="rId9"/>
    <p:sldId id="307" r:id="rId10"/>
    <p:sldId id="308" r:id="rId11"/>
    <p:sldId id="309" r:id="rId12"/>
    <p:sldId id="310" r:id="rId13"/>
    <p:sldId id="311" r:id="rId14"/>
    <p:sldId id="312" r:id="rId15"/>
    <p:sldId id="295" r:id="rId16"/>
    <p:sldId id="306" r:id="rId17"/>
    <p:sldId id="300" r:id="rId18"/>
    <p:sldId id="313" r:id="rId19"/>
    <p:sldId id="315" r:id="rId20"/>
    <p:sldId id="314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02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5DFA28-87F8-40C8-9560-6BEF5C9E4EF3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04F74E-87E3-4B59-9E87-2E297F912FF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620688"/>
            <a:ext cx="82809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>
                    <a:lumMod val="95000"/>
                  </a:schemeClr>
                </a:solidFill>
              </a:rPr>
              <a:t>Муниципальное дошкольное образовательное учреждение </a:t>
            </a:r>
          </a:p>
          <a:p>
            <a:pPr algn="ctr"/>
            <a:r>
              <a:rPr lang="ru-RU" sz="2400" b="1" dirty="0">
                <a:solidFill>
                  <a:schemeClr val="bg1">
                    <a:lumMod val="95000"/>
                  </a:schemeClr>
                </a:solidFill>
              </a:rPr>
              <a:t>«Детский сад №87 комбинированного вида»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55575" y="2060848"/>
            <a:ext cx="79208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Конкурс</a:t>
            </a:r>
            <a:endParaRPr lang="ru-RU" sz="40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ru-RU" sz="4000" b="1" dirty="0">
                <a:solidFill>
                  <a:schemeClr val="bg1"/>
                </a:solidFill>
              </a:rPr>
              <a:t>«Зимняя площадка дошкольной образовательной организации»</a:t>
            </a:r>
            <a:endParaRPr lang="ru-RU" sz="4000" b="1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59832" y="5733256"/>
            <a:ext cx="33123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>
                <a:solidFill>
                  <a:schemeClr val="bg1"/>
                </a:solidFill>
              </a:rPr>
              <a:t>г.о</a:t>
            </a:r>
            <a:r>
              <a:rPr lang="ru-RU" b="1" dirty="0">
                <a:solidFill>
                  <a:schemeClr val="bg1"/>
                </a:solidFill>
              </a:rPr>
              <a:t>. Саранск, </a:t>
            </a:r>
            <a:r>
              <a:rPr lang="ru-RU" b="1" dirty="0" smtClean="0">
                <a:solidFill>
                  <a:schemeClr val="bg1"/>
                </a:solidFill>
              </a:rPr>
              <a:t>2024 </a:t>
            </a:r>
            <a:r>
              <a:rPr lang="ru-RU" b="1" dirty="0" smtClean="0">
                <a:solidFill>
                  <a:schemeClr val="bg1"/>
                </a:solidFill>
              </a:rPr>
              <a:t>г.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Пользователь\Desktop\Участки 2024\7\IMG202401311343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80"/>
            <a:ext cx="3679400" cy="2077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Пользователь\Desktop\Участки 2024\7\IMG202401311342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522930"/>
            <a:ext cx="1855050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Пользователь\Desktop\Участки 2024\7\0-02-05-0eec2295b7a262c83ca7de06fa077dab5d131d7345c54b1f2c98ef8a4f20dfef_adfd300f5dca813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29" y="3212976"/>
            <a:ext cx="3714999" cy="2797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Пользователь\Desktop\Участки 2024\7\0-02-05-2b8fea167def0f7ca49719240d863b2313f208aea7c61cc366ff0d2ca41b3c3e_8617a9d689c8caf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48680"/>
            <a:ext cx="2454611" cy="325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C:\Users\Пользователь\Desktop\Участки 2024\7\0-02-05-6063367a28c6edaf97e36288f7ea5cb7698e0fb7712cd500b6c80b038c08d7df_aeeb9fd880994b1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390" y="3933056"/>
            <a:ext cx="3612018" cy="272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58213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>
            <a:spLocks/>
          </p:cNvSpPr>
          <p:nvPr/>
        </p:nvSpPr>
        <p:spPr>
          <a:xfrm>
            <a:off x="539552" y="530244"/>
            <a:ext cx="8229600" cy="400110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rgbClr val="FFFF00"/>
                </a:solidFill>
                <a:latin typeface="+mn-lt"/>
                <a:cs typeface="Arial" pitchFamily="34" charset="0"/>
              </a:rPr>
              <a:t>СТАРШАЯ ГРУППА №5</a:t>
            </a:r>
            <a:endParaRPr lang="ru-RU" sz="2000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10242" name="Picture 2" descr="C:\Users\Пользователь\Desktop\Участки 2024\5\0-02-05-9a88f2adb8d1458bc573f22293d8dbd4ce7cf929667fa19fe1c93c111b83350f_ccfe79d8146b29b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01" y="1196752"/>
            <a:ext cx="2578973" cy="1934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Пользователь\Desktop\Участки 2024\5\0-02-05-777f2adc06f80da64fa5ed97deef395ed041939a99be1ea223aeab7275d9c12f_5e8e152039d747f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459" y="1196752"/>
            <a:ext cx="2591786" cy="1943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Пользователь\Desktop\Участки 2024\5\0-02-05-990d68ecdc36fd8d26d4a79eafc30810693d9f67ad71e05059af84730d126292_19a9f77205f8ed6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69" y="3429000"/>
            <a:ext cx="3803915" cy="285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:\Users\Пользователь\Desktop\Участки 2024\5\0-02-05-da6dd35eabfe1e7c64650bbd1cd1b99874eea8edc63b4afe8c7720f1064d7708_1dc67b0088f6812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734" y="3429000"/>
            <a:ext cx="3803915" cy="285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C:\Users\Пользователь\Desktop\Участки 2024\5\0-02-05-539634715648f9e7e90651a773d44920b9588af84f9453b3c7ac7aa755eb59cf_d0eb6e38e286907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504" y="1196752"/>
            <a:ext cx="2591785" cy="1943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12723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Пользователь\Desktop\Участки 2024\5\IMG202402011434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64704"/>
            <a:ext cx="1707860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Пользователь\Desktop\Участки 2024\5\IMG202402011434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356992"/>
            <a:ext cx="1707860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Пользователь\Desktop\Участки 2024\5\IMG202402011434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758" y="1988840"/>
            <a:ext cx="4335482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54906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>
            <a:spLocks/>
          </p:cNvSpPr>
          <p:nvPr/>
        </p:nvSpPr>
        <p:spPr>
          <a:xfrm>
            <a:off x="539552" y="530244"/>
            <a:ext cx="8229600" cy="400110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rgbClr val="FFFF00"/>
                </a:solidFill>
                <a:latin typeface="+mn-lt"/>
                <a:cs typeface="Arial" pitchFamily="34" charset="0"/>
              </a:rPr>
              <a:t>ПОДГОТОВИТЕЛЬНАЯ К ШКОЛЕ ГРУППА №2</a:t>
            </a:r>
            <a:endParaRPr lang="ru-RU" sz="2000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12290" name="Picture 2" descr="C:\Users\Пользователь\Desktop\Участки 2024\2\IMG202402011425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51" y="1124744"/>
            <a:ext cx="3806916" cy="214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Пользователь\Desktop\Участки 2024\2\IMG202402011426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547" y="1099797"/>
            <a:ext cx="3806917" cy="214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Пользователь\Desktop\Участки 2024\2\IMG202402011426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51" y="3429000"/>
            <a:ext cx="1761457" cy="3119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Пользователь\Desktop\Участки 2024\2\IMG2024020114270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945633"/>
            <a:ext cx="3806917" cy="214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 descr="C:\Users\Пользователь\Desktop\Участки 2024\2\IMG2024020114285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008" y="3460904"/>
            <a:ext cx="1761456" cy="3119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07937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Пользователь\Desktop\Участки 2024\2\IMG202402011427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34" y="983319"/>
            <a:ext cx="3952940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C:\Users\Пользователь\Desktop\Участки 2024\2\IMG202402011429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28959"/>
            <a:ext cx="1773723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Пользователь\Desktop\Участки 2024\2\IMG202402011429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708" y="528959"/>
            <a:ext cx="1773724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C:\Users\Пользователь\Desktop\Участки 2024\2\IMG2024013113372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77072"/>
            <a:ext cx="3952940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C:\Users\Пользователь\Desktop\Участки 2024\2\IMG2024020114284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242" y="3356992"/>
            <a:ext cx="1773723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73853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НАЛИЧИЕ, СОСТОЯНИЕ СПОРТИВНОГО </a:t>
            </a:r>
            <a:br>
              <a:rPr lang="ru-RU" sz="2000" b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</a:br>
            <a:r>
              <a:rPr lang="ru-RU" sz="2000" b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И ИГРОВОГО ОБОРУДОВАНИЯ</a:t>
            </a:r>
            <a:br>
              <a:rPr lang="ru-RU" sz="2000" b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</a:br>
            <a:r>
              <a:rPr lang="ru-RU" sz="2000" b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МДОУ «ДЕТСКИЙ САД №87 КОМБИНИРОВАННОГО ВИДА» </a:t>
            </a:r>
            <a:endParaRPr lang="ru-RU" sz="2000" dirty="0">
              <a:latin typeface="+mn-lt"/>
            </a:endParaRPr>
          </a:p>
        </p:txBody>
      </p:sp>
      <p:pic>
        <p:nvPicPr>
          <p:cNvPr id="3" name="Picture 3" descr="C:\Users\Пользователь\Desktop\мероприятия\ПЛОЩАДКИ\IMG-20190214-WA003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49"/>
          <a:stretch/>
        </p:blipFill>
        <p:spPr bwMode="auto">
          <a:xfrm>
            <a:off x="954970" y="1916832"/>
            <a:ext cx="2680926" cy="3715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C:\Users\Пользователь\Desktop\Участки 2024\1\IMG202402011215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628800"/>
            <a:ext cx="4207965" cy="237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Пользователь\Desktop\Участки 2024\2\IMG202402011427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138628"/>
            <a:ext cx="4207965" cy="237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39214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Пользователь\Desktop\Участки 2024\5\0-02-05-996de65747f46a82c1012c9f3f194a5cbf1714bc5e5c214aa8027f75b4d9a9d2_398cbd793bebce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332" y="476672"/>
            <a:ext cx="3728879" cy="2796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C:\Users\Пользователь\Desktop\Участки 2024\7\0-02-05-725b16ecf99ae654ee9c745ab0125a1169c5019cfdc2e924707503cf3ef3cfa0_d776b6fdcae56c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99" y="3501008"/>
            <a:ext cx="3728879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Пользователь\Desktop\Участки 2024\7\0-02-05-e13b5336dddc851769eebe1b48dfe1104657249881e5fad2a673c6da2d350594_102baa6ada85c4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342" y="1246448"/>
            <a:ext cx="3395931" cy="450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29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Пользователь\Desktop\Участки 2024\1\IMG202402011431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69" y="519992"/>
            <a:ext cx="1707860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Пользователь\Desktop\Участки 2024\2\IMG202402011428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9442" y="519992"/>
            <a:ext cx="1707861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:\Users\Пользователь\Desktop\Участки 2024\5\0-02-05-539634715648f9e7e90651a773d44920b9588af84f9453b3c7ac7aa755eb59cf_d0eb6e38e286907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930" y="3707314"/>
            <a:ext cx="3635896" cy="2726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C:\Users\Пользователь\Desktop\Участки 2024\7\0-02-05-47ab094036660e7f13c9b2ed7b3b9019fd9028edd46094723ea1f6a560ce8c51_7fbf50495c79e2d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440858"/>
            <a:ext cx="3168352" cy="4206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06196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Пользователь\Desktop\Участки 2024\Scan2024-02-26_1218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76672"/>
            <a:ext cx="4290131" cy="608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47696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593019" y="476672"/>
            <a:ext cx="8229600" cy="1143000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НАЛИЧИЕ НОРМАТИВНОЙ ДОКУМЕНТАЦИИ </a:t>
            </a:r>
            <a:br>
              <a:rPr lang="ru-RU" sz="2000" b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</a:br>
            <a:r>
              <a:rPr lang="ru-RU" sz="2000" b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ПО ОРГАНИЗАЦИИ ОЗДОРОВИТЕЛЬНОЙ РАБОТЫ </a:t>
            </a:r>
            <a:br>
              <a:rPr lang="ru-RU" sz="2000" b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</a:br>
            <a:r>
              <a:rPr lang="ru-RU" sz="2000" b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В ЗИМНИЙ ПЕРИОД</a:t>
            </a:r>
            <a:br>
              <a:rPr lang="ru-RU" sz="2000" b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</a:br>
            <a:endParaRPr lang="ru-RU" sz="2000" dirty="0">
              <a:latin typeface="+mn-lt"/>
            </a:endParaRPr>
          </a:p>
        </p:txBody>
      </p:sp>
      <p:pic>
        <p:nvPicPr>
          <p:cNvPr id="19458" name="Picture 2" descr="C:\Users\Пользователь\Desktop\Участки 2024\документация\гр 1\0-02-05-8fe36230267ed3c4516fc1eccbab64ab54c99a3415ac72cfe97e2ddee744fc70_3777390eb8f2ef7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5" t="5127" r="16366"/>
          <a:stretch/>
        </p:blipFill>
        <p:spPr bwMode="auto">
          <a:xfrm>
            <a:off x="107504" y="1144087"/>
            <a:ext cx="3203848" cy="2230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Пользователь\Desktop\Участки 2024\документация\гр 2\0-02-05-a9531f9d1f4c5b2c9def7cee8d490af0f09f8d97f91438f522463138069e0616_1f23be686bfead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286" y="1144087"/>
            <a:ext cx="2662802" cy="2346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C:\Users\Пользователь\Desktop\Участки 2024\документация\гр 5\0-02-05-e805b9bb5f6ce78cc6a77e97a444c6b02f2d85de21530d850a195bcf6ce5b99a_766522eacaf5515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4" b="25038"/>
          <a:stretch/>
        </p:blipFill>
        <p:spPr bwMode="auto">
          <a:xfrm>
            <a:off x="306015" y="3717032"/>
            <a:ext cx="2818796" cy="2698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5" descr="C:\Users\Пользователь\Desktop\Участки 2024\документация\гр 7\0-02-05-0a3199795c0ea9f69493035f1d1ab944bdb3990757492b000867c8271c464e5f_232b36b55aaa320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352" y="2132855"/>
            <a:ext cx="2792934" cy="3718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C:\Users\Пользователь\Desktop\Участки 2024\документация\гр 7\0-02-05-b713beb2f56d00bb78e18b8af0f99caef11d0d923916a1979e686110ce59b05b_8778063e338b730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00191" y="3646679"/>
            <a:ext cx="2270991" cy="302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17631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260648"/>
            <a:ext cx="7772400" cy="1470025"/>
          </a:xfrm>
        </p:spPr>
        <p:txBody>
          <a:bodyPr>
            <a:normAutofit/>
          </a:bodyPr>
          <a:lstStyle/>
          <a:p>
            <a:pPr lvl="0" fontAlgn="base">
              <a:spcAft>
                <a:spcPct val="0"/>
              </a:spcAft>
            </a:pPr>
            <a:r>
              <a:rPr lang="ru-RU" sz="2000" b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СОСТОЯНИЕ ТЕРРИТОРИИ </a:t>
            </a:r>
            <a:br>
              <a:rPr lang="ru-RU" sz="2000" b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</a:br>
            <a:r>
              <a:rPr lang="ru-RU" sz="2000" b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МДОУ «ДЕТСКИЙ САД №87 КОМБИНИРОВАННОГО ВИДА» </a:t>
            </a:r>
            <a:endParaRPr lang="ru-RU" sz="2000" b="1" i="1" dirty="0">
              <a:latin typeface="+mn-lt"/>
              <a:cs typeface="Arial" pitchFamily="34" charset="0"/>
            </a:endParaRPr>
          </a:p>
        </p:txBody>
      </p:sp>
      <p:pic>
        <p:nvPicPr>
          <p:cNvPr id="3" name="Picture 3" descr="C:\Users\Пользователь\Desktop\Участки 2024\территория\IMG202401311424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683358"/>
            <a:ext cx="1923777" cy="3406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Пользователь\Desktop\Участки 2024\территория\IMG202401311425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24709"/>
            <a:ext cx="1923777" cy="3406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Пользователь\Desktop\Участки 2024\территория\IMG202401311428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648881"/>
            <a:ext cx="1923318" cy="340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Пользователь\Desktop\Участки 2024\территория\IMG2024013113353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21" y="1524709"/>
            <a:ext cx="1936377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4284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РАБОТА С РОДИТЕЛЯМИ, </a:t>
            </a:r>
            <a:br>
              <a:rPr lang="ru-RU" sz="2000" b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</a:br>
            <a:r>
              <a:rPr lang="ru-RU" sz="2000" b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ИХ УЧАСТИЕ В ОФОРМЛЕНИИ ЗИМНИХ ПЛОЩАДОК </a:t>
            </a:r>
            <a:br>
              <a:rPr lang="ru-RU" sz="2000" b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</a:br>
            <a:r>
              <a:rPr lang="ru-RU" sz="2000" b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МДОУ </a:t>
            </a:r>
            <a:r>
              <a:rPr lang="ru-RU" sz="2000" b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«ДЕТСКИЙ САД №87 КОМБИНИРОВАННОГО ВИДА» </a:t>
            </a:r>
            <a:endParaRPr lang="ru-RU" sz="2000" dirty="0">
              <a:latin typeface="+mn-lt"/>
            </a:endParaRPr>
          </a:p>
        </p:txBody>
      </p:sp>
      <p:pic>
        <p:nvPicPr>
          <p:cNvPr id="18434" name="Picture 2" descr="C:\Users\Пользователь\Desktop\Участки 2024\родители\0-02-05-1c1fefc147b1b2f5c7f6270ff5cc26bcb6cf0518b0c341d0cb64f5642f08fe7c_d19f7c255c27c51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2478802" cy="186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Пользователь\Desktop\Участки 2024\родители\0-02-05-4d6821a4aea582eb2a8928255ed27902637d0d6f4c55580f1e332fe5720a7f0b_bf609c52732a61b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139" y="1628799"/>
            <a:ext cx="2478802" cy="186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C:\Users\Пользователь\Desktop\Участки 2024\родители\IMG2024013113392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45"/>
          <a:stretch/>
        </p:blipFill>
        <p:spPr bwMode="auto">
          <a:xfrm>
            <a:off x="6084168" y="1652916"/>
            <a:ext cx="2624533" cy="186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5" descr="C:\Users\Пользователь\Desktop\Участки 2024\родители\IMG2024020112191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0" r="19478"/>
          <a:stretch/>
        </p:blipFill>
        <p:spPr bwMode="auto">
          <a:xfrm>
            <a:off x="448572" y="4077072"/>
            <a:ext cx="2478803" cy="2077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C:\Users\Пользователь\Desktop\Участки 2024\родители\0-02-05-a8f1986bf385163e0828862ee8b238fc673eaa9d695a75fe75e0e01e4216c42c_b34916708c228b3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77" b="19174"/>
          <a:stretch/>
        </p:blipFill>
        <p:spPr bwMode="auto">
          <a:xfrm>
            <a:off x="3318228" y="4096773"/>
            <a:ext cx="2478802" cy="2057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9" name="Picture 7" descr="C:\Users\Пользователь\Desktop\Участки 2024\родители\IMG20240130125659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961"/>
          <a:stretch/>
        </p:blipFill>
        <p:spPr bwMode="auto">
          <a:xfrm>
            <a:off x="6090915" y="4102063"/>
            <a:ext cx="2617785" cy="205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03749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611560" y="620688"/>
            <a:ext cx="80648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endParaRPr kumimoji="0" lang="ru-RU" sz="24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anose="03010101010201010101" pitchFamily="66" charset="0"/>
              <a:cs typeface="Arial" pitchFamily="34" charset="0"/>
            </a:endParaRPr>
          </a:p>
        </p:txBody>
      </p:sp>
      <p:pic>
        <p:nvPicPr>
          <p:cNvPr id="6" name="Picture 4" descr="C:\Users\Пользователь\Desktop\Участки 2024\территория\IMG202401311426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96" y="815807"/>
            <a:ext cx="4211960" cy="237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Пользователь\Desktop\Участки 2024\территория\IMG202402121131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499" y="815807"/>
            <a:ext cx="4211959" cy="2378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Пользователь\Desktop\Участки 2024\территория\IMG2024021211314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286" y="3645024"/>
            <a:ext cx="4189470" cy="2365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Пользователь\Desktop\Участки 2024\территория\IMG2024021211344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498" y="3632324"/>
            <a:ext cx="4211959" cy="2378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СОСТОЯНИЕ ЗИМНЕЙ СПОРТИВНОЙ ПЛОЩАДКИ</a:t>
            </a:r>
            <a:br>
              <a:rPr lang="ru-RU" sz="2000" b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</a:br>
            <a:r>
              <a:rPr lang="ru-RU" sz="2000" b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МДОУ «ДЕТСКИЙ САД №87 КОМБИНИРОВАННОГО ВИДА» </a:t>
            </a:r>
            <a:endParaRPr lang="ru-RU" sz="2000" dirty="0">
              <a:latin typeface="+mn-lt"/>
            </a:endParaRPr>
          </a:p>
        </p:txBody>
      </p:sp>
      <p:pic>
        <p:nvPicPr>
          <p:cNvPr id="3076" name="Picture 4" descr="C:\Users\Пользователь\Desktop\Участки 2024\спортплощадка\IMG202402011030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268009"/>
            <a:ext cx="3808245" cy="215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Пользователь\Desktop\Участки 2024\спортплощадка\IMG202402011030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77" y="3511669"/>
            <a:ext cx="1609469" cy="285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Пользователь\Desktop\Участки 2024\спортплощадка\0-02-05-7ba7f8360b18909d1872eb7d5c1c0e7594a61d268aa2576d77ab361e90b794d2_84627a0d49f404e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368" y="3511669"/>
            <a:ext cx="2137576" cy="285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Пользователь\Desktop\Участки 2024\спортплощадка\0-02-05-7ecb077dbb8424b54a75cc7ee44b76d4acb6d8bc995da6a2308eb2c107f41824_335942356e53015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511669"/>
            <a:ext cx="2137575" cy="285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Пользователь\Desktop\Участки 2024\спортплощадка\IMG2024020110303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801" y="3511669"/>
            <a:ext cx="1609468" cy="285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Пользователь\Desktop\Участки 2024\1\IMG2024020112165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77" y="1268009"/>
            <a:ext cx="3808243" cy="215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1660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Пользователь\Desktop\Участки 2024\спортплощадка\0-02-05-14fb3bee868effed14e14df68ae505c877b69b376abf1557d6232a8291dffb71_15f32e9652dc94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79"/>
          <a:stretch/>
        </p:blipFill>
        <p:spPr bwMode="auto">
          <a:xfrm>
            <a:off x="5148064" y="3666400"/>
            <a:ext cx="3312368" cy="246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Пользователь\Desktop\Участки 2024\спортплощадка\IMG202401311328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51" y="836712"/>
            <a:ext cx="3779913" cy="213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Пользователь\Desktop\Участки 2024\спортплощадка\IMG202401311328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292" y="821670"/>
            <a:ext cx="3779912" cy="213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Пользователь\Desktop\Участки 2024\спортплощадка\IMG2024013113301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997186"/>
            <a:ext cx="3779913" cy="213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094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89"/>
          <a:stretch/>
        </p:blipFill>
        <p:spPr bwMode="auto">
          <a:xfrm>
            <a:off x="755576" y="560935"/>
            <a:ext cx="4238940" cy="2896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C:\Users\Пользователь\Desktop\Участки 2024\2\0-02-05-435ad0ec9caf4dfc9c9640243248c54c96fbdf61b42e13da21dfd0defe4c365d_3eba848a8ff5b64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360038"/>
            <a:ext cx="3146289" cy="4195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Пользователь\Desktop\Участки 2024\2\0-02-05-afd1fe028681442b4173358a6fccdfaf4c3550259bf2ff1a2fd067c0e958931f_a381e01c07b1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761686"/>
            <a:ext cx="4238940" cy="2608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074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СОСТОЯНИЕ УЧАСТКОВ  ДЛЯ ЗИМНИХ ПРОГУЛОК ДЕТЕЙ</a:t>
            </a:r>
            <a:br>
              <a:rPr lang="ru-RU" sz="2000" b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</a:br>
            <a:r>
              <a:rPr lang="ru-RU" sz="2000" b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МДОУ «ДЕТСКИЙ САД №87 КОМБИНИРОВАННОГО ВИДА» </a:t>
            </a:r>
            <a:endParaRPr lang="ru-RU" sz="2000" dirty="0">
              <a:latin typeface="+mn-lt"/>
            </a:endParaRPr>
          </a:p>
        </p:txBody>
      </p:sp>
      <p:sp>
        <p:nvSpPr>
          <p:cNvPr id="3" name="Заголовок 2"/>
          <p:cNvSpPr txBox="1">
            <a:spLocks/>
          </p:cNvSpPr>
          <p:nvPr/>
        </p:nvSpPr>
        <p:spPr>
          <a:xfrm>
            <a:off x="559040" y="1242537"/>
            <a:ext cx="8229600" cy="400110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rgbClr val="FFFF00"/>
                </a:solidFill>
                <a:latin typeface="+mn-lt"/>
                <a:cs typeface="Arial" pitchFamily="34" charset="0"/>
              </a:rPr>
              <a:t>МЛАДШАЯ РАЗНОВОЗРАСТНАЯ ГРУППА №1</a:t>
            </a:r>
            <a:endParaRPr lang="ru-RU" sz="2000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6146" name="Picture 2" descr="C:\Users\Пользователь\Desktop\Участки 2024\1\IMG202402011213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1654826"/>
            <a:ext cx="1944216" cy="3442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Пользователь\Desktop\Участки 2024\1\IMG202402011214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791" y="2716406"/>
            <a:ext cx="1951408" cy="3455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Пользователь\Desktop\Участки 2024\1\IMG202402011215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669" y="1642647"/>
            <a:ext cx="3909120" cy="2207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Пользователь\Desktop\Участки 2024\1\IMG2024020112152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077072"/>
            <a:ext cx="3923928" cy="2215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2873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Пользователь\Desktop\Участки 2024\1\IMG202402011431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47" y="1268760"/>
            <a:ext cx="1748524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Пользователь\Desktop\Участки 2024\1\IMG202402011216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912" y="3212976"/>
            <a:ext cx="1748524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Пользователь\Desktop\Участки 2024\1\IMG202402011215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371" y="2492896"/>
            <a:ext cx="4827029" cy="2725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4320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>
            <a:spLocks/>
          </p:cNvSpPr>
          <p:nvPr/>
        </p:nvSpPr>
        <p:spPr>
          <a:xfrm>
            <a:off x="559040" y="543892"/>
            <a:ext cx="8229600" cy="400110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rgbClr val="FFFF00"/>
                </a:solidFill>
                <a:latin typeface="+mn-lt"/>
                <a:cs typeface="Arial" pitchFamily="34" charset="0"/>
              </a:rPr>
              <a:t>СРЕДНЯЯ ГРУППА №7</a:t>
            </a:r>
            <a:endParaRPr lang="ru-RU" sz="2000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8194" name="Picture 2" descr="C:\Users\Пользователь\Desktop\Участки 2024\7\0-02-05-0a86f38994bfb4f089b65406a8efb1c5a6c80fc18d8441fb5d3412993d5b0a04_c95033f0eb9daea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92806"/>
            <a:ext cx="1985924" cy="263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Пользователь\Desktop\Участки 2024\7\0-02-05-3a12288fef9ba03b3db07417453715705890774765cf8f6e036d5bd46e551cec_f48a63540c3be9f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349" y="4005065"/>
            <a:ext cx="3256885" cy="2452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Пользователь\Desktop\Участки 2024\7\0-02-05-4bd784b7a9453916c00eed7286dc7d899ae9cef419fafe35321e2a1e02e18a07_f035f232984127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114184"/>
            <a:ext cx="3472909" cy="2615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Пользователь\Desktop\Участки 2024\7\0-02-05-725ce0b977e06e07212efd4d7a4ccd77ab8cffb40a8efbf3f030092e807d3193_6ef4afdbd033498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078283"/>
            <a:ext cx="1986489" cy="263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C:\Users\Пользователь\Desktop\Участки 2024\7\0-02-05-a229fa85c89322a733b52c533de69b9791e6e1c3048f5d4e9f2f18050213636f_6224533810a1239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840" y="4005064"/>
            <a:ext cx="3256885" cy="2452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809831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1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7F7F"/>
      </a:hlink>
      <a:folHlink>
        <a:srgbClr val="FFE5E5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758</TotalTime>
  <Words>70</Words>
  <Application>Microsoft Office PowerPoint</Application>
  <PresentationFormat>Экран (4:3)</PresentationFormat>
  <Paragraphs>16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СОСТОЯНИЕ ТЕРРИТОРИИ  МДОУ «ДЕТСКИЙ САД №87 КОМБИНИРОВАННОГО ВИДА» </vt:lpstr>
      <vt:lpstr>Презентация PowerPoint</vt:lpstr>
      <vt:lpstr>СОСТОЯНИЕ ЗИМНЕЙ СПОРТИВНОЙ ПЛОЩАДКИ МДОУ «ДЕТСКИЙ САД №87 КОМБИНИРОВАННОГО ВИДА» </vt:lpstr>
      <vt:lpstr>Презентация PowerPoint</vt:lpstr>
      <vt:lpstr>Презентация PowerPoint</vt:lpstr>
      <vt:lpstr>СОСТОЯНИЕ УЧАСТКОВ  ДЛЯ ЗИМНИХ ПРОГУЛОК ДЕТЕЙ МДОУ «ДЕТСКИЙ САД №87 КОМБИНИРОВАННОГО ВИДА»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НАЛИЧИЕ, СОСТОЯНИЕ СПОРТИВНОГО  И ИГРОВОГО ОБОРУДОВАНИЯ МДОУ «ДЕТСКИЙ САД №87 КОМБИНИРОВАННОГО ВИДА» </vt:lpstr>
      <vt:lpstr>Презентация PowerPoint</vt:lpstr>
      <vt:lpstr>Презентация PowerPoint</vt:lpstr>
      <vt:lpstr>Презентация PowerPoint</vt:lpstr>
      <vt:lpstr>НАЛИЧИЕ НОРМАТИВНОЙ ДОКУМЕНТАЦИИ  ПО ОРГАНИЗАЦИИ ОЗДОРОВИТЕЛЬНОЙ РАБОТЫ  В ЗИМНИЙ ПЕРИОД </vt:lpstr>
      <vt:lpstr>РАБОТА С РОДИТЕЛЯМИ,  ИХ УЧАСТИЕ В ОФОРМЛЕНИИ ЗИМНИХ ПЛОЩАДОК  МДОУ «ДЕТСКИЙ САД №87 КОМБИНИРОВАННОГО ВИДА» 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Пользователь</cp:lastModifiedBy>
  <cp:revision>44</cp:revision>
  <dcterms:created xsi:type="dcterms:W3CDTF">2013-08-17T08:34:50Z</dcterms:created>
  <dcterms:modified xsi:type="dcterms:W3CDTF">2024-02-26T12:14:52Z</dcterms:modified>
</cp:coreProperties>
</file>