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66" r:id="rId4"/>
    <p:sldId id="267" r:id="rId5"/>
    <p:sldId id="256" r:id="rId6"/>
    <p:sldId id="273" r:id="rId7"/>
    <p:sldId id="272" r:id="rId8"/>
    <p:sldId id="276" r:id="rId9"/>
    <p:sldId id="277" r:id="rId10"/>
    <p:sldId id="283" r:id="rId11"/>
    <p:sldId id="282" r:id="rId12"/>
    <p:sldId id="281" r:id="rId13"/>
    <p:sldId id="278" r:id="rId14"/>
    <p:sldId id="279" r:id="rId15"/>
    <p:sldId id="280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5;&#1085;&#1072;\Downloads\aleksey_rybnikov_-_usatyy_nyan_(zaycev.net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15709/09af9d98-0d81-421f-87a0-2b473774c7a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2852936"/>
            <a:ext cx="8026151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«Веселый мячик»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Подготовили: </a:t>
            </a:r>
            <a:r>
              <a:rPr lang="ru-RU" sz="2200" i="1" dirty="0" err="1" smtClean="0">
                <a:solidFill>
                  <a:schemeClr val="tx2">
                    <a:lumMod val="75000"/>
                  </a:schemeClr>
                </a:solidFill>
              </a:rPr>
              <a:t>Кузоятова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 С.И</a:t>
            </a:r>
            <a:b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Бондаренко О.И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2016224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4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Отчет по кружковой деятельности во второй  группе раннего возраста 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Мяч обычный дали нам, 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Нам он очень нравиться.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Посмотрите, как легко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Мячик наш катается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Анна\Desktop\кружок\paGqghSK2a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11987"/>
          <a:stretch>
            <a:fillRect/>
          </a:stretch>
        </p:blipFill>
        <p:spPr bwMode="auto">
          <a:xfrm>
            <a:off x="755576" y="2492896"/>
            <a:ext cx="7488832" cy="4365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Мячик, мячик не ленись,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Вокруг мишки прокатись…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Анна\Desktop\кружок\2dq4F-LFHmU.jpg"/>
          <p:cNvPicPr>
            <a:picLocks noChangeAspect="1" noChangeArrowheads="1"/>
          </p:cNvPicPr>
          <p:nvPr/>
        </p:nvPicPr>
        <p:blipFill>
          <a:blip r:embed="rId3" cstate="print">
            <a:lum contrast="23000"/>
          </a:blip>
          <a:srcRect l="28394" t="7859" r="12926" b="10405"/>
          <a:stretch>
            <a:fillRect/>
          </a:stretch>
        </p:blipFill>
        <p:spPr bwMode="auto">
          <a:xfrm>
            <a:off x="4499992" y="2825552"/>
            <a:ext cx="4464496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Анна\Desktop\кружок\FtaIy4BxmFQ.jpg"/>
          <p:cNvPicPr>
            <a:picLocks noChangeAspect="1" noChangeArrowheads="1"/>
          </p:cNvPicPr>
          <p:nvPr/>
        </p:nvPicPr>
        <p:blipFill>
          <a:blip r:embed="rId4" cstate="print">
            <a:lum contrast="29000"/>
          </a:blip>
          <a:srcRect l="19356" r="12016"/>
          <a:stretch>
            <a:fillRect/>
          </a:stretch>
        </p:blipFill>
        <p:spPr bwMode="auto">
          <a:xfrm>
            <a:off x="0" y="1772816"/>
            <a:ext cx="4248472" cy="4077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Вот корзина перед нами,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А зачем – скажите сами.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Будем мячик так бросать,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Чтоб в корзину попадать!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Анна\Desktop\кружок\YzuDIHmXztA.jpg"/>
          <p:cNvPicPr>
            <a:picLocks noChangeAspect="1" noChangeArrowheads="1"/>
          </p:cNvPicPr>
          <p:nvPr/>
        </p:nvPicPr>
        <p:blipFill>
          <a:blip r:embed="rId3" cstate="print">
            <a:lum contrast="26000"/>
          </a:blip>
          <a:srcRect l="6409" t="14669" b="5213"/>
          <a:stretch>
            <a:fillRect/>
          </a:stretch>
        </p:blipFill>
        <p:spPr bwMode="auto">
          <a:xfrm>
            <a:off x="611560" y="2276872"/>
            <a:ext cx="3456384" cy="458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Анна\Desktop\кружок\5fEha0SIGEc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 l="2673" t="26200" b="6601"/>
          <a:stretch>
            <a:fillRect/>
          </a:stretch>
        </p:blipFill>
        <p:spPr bwMode="auto">
          <a:xfrm>
            <a:off x="4788024" y="2276872"/>
            <a:ext cx="3826942" cy="458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Игра «Сбей фигуру»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5" name="Picture 5" descr="C:\Users\Анна\Desktop\Дети 1 мл\agMrpBf4wXM.jpg"/>
          <p:cNvPicPr>
            <a:picLocks noChangeAspect="1" noChangeArrowheads="1"/>
          </p:cNvPicPr>
          <p:nvPr/>
        </p:nvPicPr>
        <p:blipFill>
          <a:blip r:embed="rId3" cstate="print"/>
          <a:srcRect l="21902" t="13224" r="22489" b="26033"/>
          <a:stretch>
            <a:fillRect/>
          </a:stretch>
        </p:blipFill>
        <p:spPr bwMode="auto">
          <a:xfrm>
            <a:off x="251520" y="2132856"/>
            <a:ext cx="2592288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8" descr="C:\Users\Анна\Desktop\Дети 1 мл\sieEgk4wA1E.jpg"/>
          <p:cNvPicPr>
            <a:picLocks noChangeAspect="1" noChangeArrowheads="1"/>
          </p:cNvPicPr>
          <p:nvPr/>
        </p:nvPicPr>
        <p:blipFill>
          <a:blip r:embed="rId4" cstate="print">
            <a:lum contrast="19000"/>
          </a:blip>
          <a:srcRect l="16373" t="13601" r="8900" b="22000"/>
          <a:stretch>
            <a:fillRect/>
          </a:stretch>
        </p:blipFill>
        <p:spPr bwMode="auto">
          <a:xfrm>
            <a:off x="3275856" y="2132856"/>
            <a:ext cx="2664296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3" name="Picture 3" descr="C:\Users\Анна\Desktop\Дети 1 мл\CASzjcfOgM0.jpg"/>
          <p:cNvPicPr>
            <a:picLocks noChangeAspect="1" noChangeArrowheads="1"/>
          </p:cNvPicPr>
          <p:nvPr/>
        </p:nvPicPr>
        <p:blipFill>
          <a:blip r:embed="rId5" cstate="print"/>
          <a:srcRect l="22337" t="9707" b="19107"/>
          <a:stretch>
            <a:fillRect/>
          </a:stretch>
        </p:blipFill>
        <p:spPr bwMode="auto">
          <a:xfrm>
            <a:off x="6156176" y="2132856"/>
            <a:ext cx="2448272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Игра «Прокати мячик»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7" name="Picture 9" descr="C:\Users\Анна\Desktop\Дети 1 мл\A71mNAAhTBI.jpg"/>
          <p:cNvPicPr>
            <a:picLocks noChangeAspect="1" noChangeArrowheads="1"/>
          </p:cNvPicPr>
          <p:nvPr/>
        </p:nvPicPr>
        <p:blipFill>
          <a:blip r:embed="rId3" cstate="print">
            <a:lum contrast="19000"/>
          </a:blip>
          <a:srcRect l="24523" t="22906" r="10369" b="19818"/>
          <a:stretch>
            <a:fillRect/>
          </a:stretch>
        </p:blipFill>
        <p:spPr bwMode="auto">
          <a:xfrm>
            <a:off x="4860032" y="1484784"/>
            <a:ext cx="3384376" cy="4464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6" name="Picture 2" descr="C:\Users\Анна\Desktop\Дети 1 мл\Aie-53hngpQ.jpg"/>
          <p:cNvPicPr>
            <a:picLocks noChangeAspect="1" noChangeArrowheads="1"/>
          </p:cNvPicPr>
          <p:nvPr/>
        </p:nvPicPr>
        <p:blipFill>
          <a:blip r:embed="rId4" cstate="print"/>
          <a:srcRect t="9947" r="6183" b="11724"/>
          <a:stretch>
            <a:fillRect/>
          </a:stretch>
        </p:blipFill>
        <p:spPr bwMode="auto">
          <a:xfrm>
            <a:off x="467544" y="1484784"/>
            <a:ext cx="3816424" cy="4536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Игра «Мальчики и девочки прыгают как мячики»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8675" name="Picture 3" descr="C:\Users\Анна\Desktop\Дети 1 мл\s7kc4pXYvv4.jpg"/>
          <p:cNvPicPr>
            <a:picLocks noChangeAspect="1" noChangeArrowheads="1"/>
          </p:cNvPicPr>
          <p:nvPr/>
        </p:nvPicPr>
        <p:blipFill>
          <a:blip r:embed="rId3" cstate="print"/>
          <a:srcRect t="13580"/>
          <a:stretch>
            <a:fillRect/>
          </a:stretch>
        </p:blipFill>
        <p:spPr bwMode="auto">
          <a:xfrm>
            <a:off x="1681163" y="1340768"/>
            <a:ext cx="4907061" cy="551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1fd/000349d4-b832603e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5709/09af9d98-0d81-421f-87a0-2b473774c7a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7200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Пояснительная записка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496944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chemeClr val="tx1"/>
                </a:solidFill>
              </a:rPr>
              <a:t>Каждый ребенок с раннего детства знаком с мячом. Игры с мячом – важнейшая составляющая полноценного детства. Для ребенка мяч – предмет увлечения с первых лет жизни. Ребенок не просто играет в мяч, а варьирует им: берет, переносит, кладет, бросает, кидает и т.п., что развивает его эмоционально и физически, игры с мячом важны и для развития руки малыша.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Играя с мячом ребенок получает нагрузку на все группы мышц у них активизируется весь организм. Можно  сказать, что игры с мячом – специальная комплексная гимнастика: развивается умение схватывать, удерживать, перемещать мяч в процессе ходьбы, бега или в прыжке.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Игры и упражнения с мячом развивают ориентировку в пространстве, регулируют силу и точность броска, развивают глазомер, ловкость, быстроту реакции; нормализуют эмоционально-волевую сферу, что особенно важно как для малоподвижных, так и для </a:t>
            </a:r>
            <a:r>
              <a:rPr lang="ru-RU" dirty="0" err="1" smtClean="0">
                <a:solidFill>
                  <a:schemeClr val="tx1"/>
                </a:solidFill>
              </a:rPr>
              <a:t>гипервозбудимых</a:t>
            </a:r>
            <a:r>
              <a:rPr lang="ru-RU" dirty="0" smtClean="0">
                <a:solidFill>
                  <a:schemeClr val="tx1"/>
                </a:solidFill>
              </a:rPr>
              <a:t> детей.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Систематические игры и упражнения с мячом активно влияют на совершенствовании основных свойств нервной системы: силы, подвижности, уравновешенности. Особенно большое значение придается возникновению радостных эмоций.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Дети очень любят играть с мячом, особенно с ярким, прыгучим и ловким. Поэтому нами было решено в этом учебном  году  организовать для детей кружок «Веселый мячик»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3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1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9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6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4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480943/a50cc750-e475-4c5b-a85f-7ab8533e741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 smtClean="0">
                <a:solidFill>
                  <a:schemeClr val="tx2"/>
                </a:solidFill>
              </a:rPr>
              <a:t>Создать условия для развития на занятиях сенсорных способностей детей, развитие их активных мыслительных действий в процессе физических упражнений с мячом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76672"/>
            <a:ext cx="6980312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Цель кружка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8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79208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Задачи кружка</a:t>
            </a:r>
            <a:br>
              <a:rPr lang="ru-RU" sz="4400" dirty="0" smtClean="0">
                <a:solidFill>
                  <a:schemeClr val="tx2"/>
                </a:solidFill>
              </a:rPr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-</a:t>
            </a:r>
            <a:r>
              <a:rPr lang="ru-RU" sz="3600" dirty="0" smtClean="0">
                <a:solidFill>
                  <a:schemeClr val="tx1"/>
                </a:solidFill>
              </a:rPr>
              <a:t>Формирование у детей потребности в двигательной активности.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-Развивать ловкость, смелость, выносливость и координацию движений в процессе упражнений с мячом.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 -Обеспечение эмоционального   комфорта на занятии.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«Мы расскажем  вам о том,  как мы в группе нашей  очень весело проводим кружковые занятия!»</a:t>
            </a:r>
            <a:endParaRPr lang="ru-RU" sz="3600" dirty="0"/>
          </a:p>
        </p:txBody>
      </p:sp>
      <p:pic>
        <p:nvPicPr>
          <p:cNvPr id="4" name="Picture 2" descr="C:\Users\Анна\Desktop\Дети 1 мл\i9PuS-rdgaI.jpg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/>
          <a:stretch>
            <a:fillRect/>
          </a:stretch>
        </p:blipFill>
        <p:spPr bwMode="auto">
          <a:xfrm>
            <a:off x="539552" y="2060848"/>
            <a:ext cx="8280920" cy="479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leksey_rybnikov_-_usatyy_nyan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2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5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Наш мяч ловок- посмотри,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он уже в воротцах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Чтоб мячом туда попасть,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надо побороться!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Анна\Desktop\кружок\gYucCrsZPX0.jpg"/>
          <p:cNvPicPr>
            <a:picLocks noChangeAspect="1" noChangeArrowheads="1"/>
          </p:cNvPicPr>
          <p:nvPr/>
        </p:nvPicPr>
        <p:blipFill>
          <a:blip r:embed="rId3" cstate="print">
            <a:lum contrast="23000"/>
          </a:blip>
          <a:srcRect l="7618" t="3801" r="5073" b="4851"/>
          <a:stretch>
            <a:fillRect/>
          </a:stretch>
        </p:blipFill>
        <p:spPr bwMode="auto">
          <a:xfrm>
            <a:off x="0" y="3473624"/>
            <a:ext cx="432048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Анна\Desktop\кружок\ruZufmhJyLU (1).jpg"/>
          <p:cNvPicPr>
            <a:picLocks noChangeAspect="1" noChangeArrowheads="1"/>
          </p:cNvPicPr>
          <p:nvPr/>
        </p:nvPicPr>
        <p:blipFill>
          <a:blip r:embed="rId4" cstate="print">
            <a:lum contrast="29000"/>
          </a:blip>
          <a:srcRect l="3932" t="13251" r="2160" b="15350"/>
          <a:stretch>
            <a:fillRect/>
          </a:stretch>
        </p:blipFill>
        <p:spPr bwMode="auto">
          <a:xfrm>
            <a:off x="4175448" y="2636912"/>
            <a:ext cx="496855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Перекатывание мяча друг другу в парах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Picture 6" descr="C:\Users\Анна\Desktop\Дети 1 мл\gG7R1XutX4I.jpg"/>
          <p:cNvPicPr>
            <a:picLocks noChangeAspect="1" noChangeArrowheads="1"/>
          </p:cNvPicPr>
          <p:nvPr/>
        </p:nvPicPr>
        <p:blipFill>
          <a:blip r:embed="rId3" cstate="print">
            <a:lum contrast="19000"/>
          </a:blip>
          <a:srcRect l="7259" t="19305" r="6844"/>
          <a:stretch>
            <a:fillRect/>
          </a:stretch>
        </p:blipFill>
        <p:spPr bwMode="auto">
          <a:xfrm>
            <a:off x="0" y="1556792"/>
            <a:ext cx="478802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Анна\Desktop\кружок\WO8MPS5oEKE.jpg"/>
          <p:cNvPicPr>
            <a:picLocks noChangeAspect="1" noChangeArrowheads="1"/>
          </p:cNvPicPr>
          <p:nvPr/>
        </p:nvPicPr>
        <p:blipFill>
          <a:blip r:embed="rId4" cstate="print">
            <a:lum contrast="26000"/>
          </a:blip>
          <a:srcRect l="4237" t="8792" r="7068" b="8314"/>
          <a:stretch>
            <a:fillRect/>
          </a:stretch>
        </p:blipFill>
        <p:spPr bwMode="auto">
          <a:xfrm>
            <a:off x="4031432" y="3761656"/>
            <a:ext cx="511256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Скатывание мяча по наклонной доске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Picture 7" descr="C:\Users\Анна\Desktop\Дети 1 мл\sBnom_-vprs.jpg"/>
          <p:cNvPicPr>
            <a:picLocks noChangeAspect="1" noChangeArrowheads="1"/>
          </p:cNvPicPr>
          <p:nvPr/>
        </p:nvPicPr>
        <p:blipFill>
          <a:blip r:embed="rId3" cstate="print"/>
          <a:srcRect l="25955" t="16990" r="9157" b="10597"/>
          <a:stretch>
            <a:fillRect/>
          </a:stretch>
        </p:blipFill>
        <p:spPr bwMode="auto">
          <a:xfrm>
            <a:off x="755576" y="1628800"/>
            <a:ext cx="3312368" cy="52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698" name="Picture 2" descr="C:\Users\Анна\Desktop\Дети 1 мл\UP81MCOFWno.jpg"/>
          <p:cNvPicPr>
            <a:picLocks noChangeAspect="1" noChangeArrowheads="1"/>
          </p:cNvPicPr>
          <p:nvPr/>
        </p:nvPicPr>
        <p:blipFill>
          <a:blip r:embed="rId4" cstate="print"/>
          <a:srcRect t="11501" b="8701"/>
          <a:stretch>
            <a:fillRect/>
          </a:stretch>
        </p:blipFill>
        <p:spPr bwMode="auto">
          <a:xfrm>
            <a:off x="5076056" y="1529408"/>
            <a:ext cx="3826942" cy="532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Мой веселый звонкий мяч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 Ты куда помчался вскачь?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Анна\Desktop\кружок\QLqfjuYp13A.jpg"/>
          <p:cNvPicPr>
            <a:picLocks noChangeAspect="1" noChangeArrowheads="1"/>
          </p:cNvPicPr>
          <p:nvPr/>
        </p:nvPicPr>
        <p:blipFill>
          <a:blip r:embed="rId3" cstate="print">
            <a:lum contrast="29000"/>
          </a:blip>
          <a:srcRect l="12636" t="4248" r="23846"/>
          <a:stretch>
            <a:fillRect/>
          </a:stretch>
        </p:blipFill>
        <p:spPr bwMode="auto">
          <a:xfrm>
            <a:off x="3347864" y="1700808"/>
            <a:ext cx="2232248" cy="5157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Анна\Desktop\кружок\0-R3RkF79JE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 l="11765" t="13636" r="13725" b="6637"/>
          <a:stretch>
            <a:fillRect/>
          </a:stretch>
        </p:blipFill>
        <p:spPr bwMode="auto">
          <a:xfrm>
            <a:off x="0" y="1700808"/>
            <a:ext cx="2880320" cy="5157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Анна\Desktop\кружок\lHHbqBez5w0.jpg"/>
          <p:cNvPicPr>
            <a:picLocks noChangeAspect="1" noChangeArrowheads="1"/>
          </p:cNvPicPr>
          <p:nvPr/>
        </p:nvPicPr>
        <p:blipFill>
          <a:blip r:embed="rId5" cstate="print">
            <a:lum contrast="29000"/>
          </a:blip>
          <a:srcRect l="11391" t="12201" r="8900" b="4501"/>
          <a:stretch>
            <a:fillRect/>
          </a:stretch>
        </p:blipFill>
        <p:spPr bwMode="auto">
          <a:xfrm>
            <a:off x="5975648" y="1628800"/>
            <a:ext cx="3168352" cy="52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353</Words>
  <Application>Microsoft Office PowerPoint</Application>
  <PresentationFormat>Экран (4:3)</PresentationFormat>
  <Paragraphs>27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«Веселый мячик»                                           Подготовили: Кузоятова С.И                                                                                                       Бондаренко О.И    </vt:lpstr>
      <vt:lpstr>Пояснительная записка</vt:lpstr>
      <vt:lpstr>Создать условия для развития на занятиях сенсорных способностей детей, развитие их активных мыслительных действий в процессе физических упражнений с мячом</vt:lpstr>
      <vt:lpstr>Задачи кружка </vt:lpstr>
      <vt:lpstr>«Мы расскажем  вам о том,  как мы в группе нашей  очень весело проводим кружковые занятия!»</vt:lpstr>
      <vt:lpstr>  Наш мяч ловок- посмотри,  он уже в воротцах Чтоб мячом туда попасть,  надо побороться!</vt:lpstr>
      <vt:lpstr>Перекатывание мяча друг другу в парах</vt:lpstr>
      <vt:lpstr>Скатывание мяча по наклонной доске</vt:lpstr>
      <vt:lpstr>Мой веселый звонкий мяч  Ты куда помчался вскачь?</vt:lpstr>
      <vt:lpstr> Мяч обычный дали нам,  Нам он очень нравиться. Посмотрите, как легко Мячик наш катается</vt:lpstr>
      <vt:lpstr>Мячик, мячик не ленись, Вокруг мишки прокатись…</vt:lpstr>
      <vt:lpstr> Вот корзина перед нами, А зачем – скажите сами. Будем мячик так бросать, Чтоб в корзину попадать!</vt:lpstr>
      <vt:lpstr>Игра «Сбей фигуру»</vt:lpstr>
      <vt:lpstr>Игра «Прокати мячик»</vt:lpstr>
      <vt:lpstr>Игра «Мальчики и девочки прыгают как мячики»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32</cp:revision>
  <dcterms:created xsi:type="dcterms:W3CDTF">2019-05-20T16:36:40Z</dcterms:created>
  <dcterms:modified xsi:type="dcterms:W3CDTF">2019-05-26T18:43:51Z</dcterms:modified>
</cp:coreProperties>
</file>