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4"/>
  </p:notesMasterIdLst>
  <p:sldIdLst>
    <p:sldId id="256" r:id="rId2"/>
    <p:sldId id="282" r:id="rId3"/>
    <p:sldId id="300" r:id="rId4"/>
    <p:sldId id="301" r:id="rId5"/>
    <p:sldId id="283" r:id="rId6"/>
    <p:sldId id="260" r:id="rId7"/>
    <p:sldId id="261" r:id="rId8"/>
    <p:sldId id="303" r:id="rId9"/>
    <p:sldId id="262" r:id="rId10"/>
    <p:sldId id="310" r:id="rId11"/>
    <p:sldId id="304" r:id="rId12"/>
    <p:sldId id="305" r:id="rId13"/>
    <p:sldId id="263" r:id="rId14"/>
    <p:sldId id="308" r:id="rId15"/>
    <p:sldId id="306" r:id="rId16"/>
    <p:sldId id="307" r:id="rId17"/>
    <p:sldId id="265" r:id="rId18"/>
    <p:sldId id="309" r:id="rId19"/>
    <p:sldId id="266" r:id="rId20"/>
    <p:sldId id="267" r:id="rId21"/>
    <p:sldId id="268" r:id="rId22"/>
    <p:sldId id="311" r:id="rId23"/>
    <p:sldId id="312" r:id="rId24"/>
    <p:sldId id="269" r:id="rId25"/>
    <p:sldId id="270" r:id="rId26"/>
    <p:sldId id="299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DFDFE-38DB-48F7-889D-8547E718B118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7725D-B162-4D66-8449-89B39AD330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65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7725D-B162-4D66-8449-89B39AD3309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95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0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32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2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02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07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8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9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36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58F3-AB0C-4662-BDB6-800E202703EA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90667-437B-41A4-8F8C-ACEA600AE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9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regionalnyy-komponent/2020/11/24/nod-dlya-detey-srednego-doshkolnogo-vozrasta-traditsii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sportal.ru/detskiy-sad/razvitie-rechi/2021/06/23/konspekt-itogovoy-integrirovannoy-neposredstvenno" TargetMode="External"/><Relationship Id="rId4" Type="http://schemas.openxmlformats.org/officeDocument/2006/relationships/hyperlink" Target="https://nsportal.ru/detskiy-sad/raznoe/2021/04/23/otchet-po-mesyachniku-ekologicheskoe-vospitani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6f0/6f087c30c364a5dd136cb2e67b35092f/ped-opyt-Kostryukova.doc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PowerPoint2.pptx"/><Relationship Id="rId3" Type="http://schemas.openxmlformats.org/officeDocument/2006/relationships/image" Target="../media/image5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emf"/><Relationship Id="rId5" Type="http://schemas.openxmlformats.org/officeDocument/2006/relationships/package" Target="../embeddings/____________Microsoft_PowerPoint1.pptx"/><Relationship Id="rId4" Type="http://schemas.openxmlformats.org/officeDocument/2006/relationships/oleObject" Target="../embeddings/oleObject1.bin"/><Relationship Id="rId9" Type="http://schemas.openxmlformats.org/officeDocument/2006/relationships/image" Target="../media/image7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emf"/><Relationship Id="rId5" Type="http://schemas.openxmlformats.org/officeDocument/2006/relationships/package" Target="../embeddings/____________Microsoft_PowerPoint3.pptx"/><Relationship Id="rId4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70" y="997199"/>
            <a:ext cx="4724809" cy="9876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t="2954" r="3425" b="5134"/>
          <a:stretch/>
        </p:blipFill>
        <p:spPr>
          <a:xfrm>
            <a:off x="2239412" y="1931635"/>
            <a:ext cx="2908453" cy="3351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1548" y="231427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Кострюковой</a:t>
            </a:r>
            <a:endParaRPr lang="ru-RU" sz="2400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Bookman Old Style" pitchFamily="18" charset="0"/>
              </a:rPr>
              <a:t>Ирины Викторовны</a:t>
            </a: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>воспитателя</a:t>
            </a:r>
            <a:b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>МДОУ «Детский сад № 66»</a:t>
            </a:r>
            <a:b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400" b="1" i="1" dirty="0" err="1">
                <a:solidFill>
                  <a:srgbClr val="002060"/>
                </a:solidFill>
                <a:latin typeface="Bookman Old Style" pitchFamily="18" charset="0"/>
              </a:rPr>
              <a:t>г.о.Саранск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5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19071" y="710455"/>
            <a:ext cx="3834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2599" y="1237866"/>
            <a:ext cx="9554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https://www.maam.ru/detskijsad/proekt-zimnie-zabavy-570059.html</a:t>
            </a:r>
            <a:endParaRPr lang="ru-RU" sz="20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2599" y="1666403"/>
            <a:ext cx="976311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https://www.maam.ru/detskijsad/otchet-po-mesjachniku-pozhilogo-cheloveka.html</a:t>
            </a:r>
            <a:endParaRPr lang="ru-RU" sz="2000" dirty="0">
              <a:solidFill>
                <a:srgbClr val="7030A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8711"/>
          <a:stretch/>
        </p:blipFill>
        <p:spPr>
          <a:xfrm>
            <a:off x="1442599" y="2453987"/>
            <a:ext cx="4599651" cy="325958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3368" t="8837" r="28141" b="4504"/>
          <a:stretch/>
        </p:blipFill>
        <p:spPr bwMode="auto">
          <a:xfrm>
            <a:off x="6219804" y="2948981"/>
            <a:ext cx="4487309" cy="3377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105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94745" y="545202"/>
            <a:ext cx="3482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7909" y="914534"/>
            <a:ext cx="389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http://doshkolnik.ru/okr-mir/17117.html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52" y="1283866"/>
            <a:ext cx="3546257" cy="5011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231" y="1283867"/>
            <a:ext cx="3541800" cy="501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1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37" y="579771"/>
            <a:ext cx="3303587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327" y="586286"/>
            <a:ext cx="3346994" cy="4700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213" y="1285012"/>
            <a:ext cx="3383573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84" y="1987789"/>
            <a:ext cx="5282851" cy="3731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196" y="1609774"/>
            <a:ext cx="3345939" cy="47357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51274" y="620221"/>
            <a:ext cx="3834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63258" y="9567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научно-практическая конференция. «Педагогика и образование»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статей</a:t>
            </a:r>
          </a:p>
        </p:txBody>
      </p:sp>
    </p:spTree>
    <p:extLst>
      <p:ext uri="{BB962C8B-B14F-4D97-AF65-F5344CB8AC3E}">
        <p14:creationId xmlns:p14="http://schemas.microsoft.com/office/powerpoint/2010/main" val="258202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91" y="630486"/>
            <a:ext cx="3174376" cy="43556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86" y="1432044"/>
            <a:ext cx="3211143" cy="441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160" y="1919564"/>
            <a:ext cx="3221884" cy="443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1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3854" y="763440"/>
            <a:ext cx="3482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13262" y="1424756"/>
            <a:ext cx="9445128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https://nsportal.ru/detskiy-sad/regionalnyy-komponent/2020/11/24/nod-dlya-detey-srednego-doshkolnogo-vozrasta-traditsii</a:t>
            </a:r>
            <a:endParaRPr lang="ru-RU" sz="2000" dirty="0">
              <a:solidFill>
                <a:srgbClr val="7030A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3262" y="2827931"/>
            <a:ext cx="8389381" cy="73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0563C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https://nsportal.ru/detskiy-sad/raznoe/2021/04/23/otchet-po-mesyachniku-ekologicheskoe-vospitanie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13262" y="3929807"/>
            <a:ext cx="868496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0563C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https://nsportal.ru/detskiy-sad/razvitie-rechi/2021/06/23/konspekt-itogovoy-integrirovannoy-neposredstvenno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23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3309" t="8267" r="11009" b="4219"/>
          <a:stretch/>
        </p:blipFill>
        <p:spPr bwMode="auto">
          <a:xfrm>
            <a:off x="1159985" y="633872"/>
            <a:ext cx="4495800" cy="2924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13950" t="24232" r="11330" b="4502"/>
          <a:stretch/>
        </p:blipFill>
        <p:spPr bwMode="auto">
          <a:xfrm>
            <a:off x="5826658" y="785726"/>
            <a:ext cx="4672415" cy="2620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13630" t="13113" r="11330" b="5644"/>
          <a:stretch/>
        </p:blipFill>
        <p:spPr bwMode="auto">
          <a:xfrm>
            <a:off x="3407884" y="3613131"/>
            <a:ext cx="4568327" cy="2776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8690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26814" y="186494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турнирах; 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07" r="1511"/>
          <a:stretch/>
        </p:blipFill>
        <p:spPr>
          <a:xfrm>
            <a:off x="3525398" y="512793"/>
            <a:ext cx="4296578" cy="59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18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r="233" b="2122"/>
          <a:stretch/>
        </p:blipFill>
        <p:spPr>
          <a:xfrm>
            <a:off x="3763096" y="453658"/>
            <a:ext cx="4330028" cy="2975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64" y="3558320"/>
            <a:ext cx="4046807" cy="2864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951" y="3558320"/>
            <a:ext cx="4045808" cy="28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9700" y="1076815"/>
            <a:ext cx="813412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prstClr val="black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i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</a:rPr>
              <a:t>14.11.1987 г.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 lvl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prstClr val="black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i="1" u="sng" dirty="0">
                <a:solidFill>
                  <a:prstClr val="black"/>
                </a:solidFill>
                <a:latin typeface="Times New Roman" pitchFamily="18" charset="0"/>
              </a:rPr>
              <a:t>:  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высшее.</a:t>
            </a:r>
          </a:p>
          <a:p>
            <a:pPr lvl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    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ea typeface="MS Gothic" pitchFamily="49" charset="-128"/>
            </a:endParaRPr>
          </a:p>
          <a:p>
            <a:pPr lvl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Государственное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образовательное учреждение высшего профессионального  образования «Мордовский государственный  педагогический  институт им. М. Е.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Евсевьева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»</a:t>
            </a:r>
          </a:p>
          <a:p>
            <a:pPr lvl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    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ea typeface="MS Gothic" pitchFamily="49" charset="-128"/>
            </a:endParaRPr>
          </a:p>
          <a:p>
            <a:pPr lvl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ДИПЛОМ   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ВСГ 5652622 от 31 января 2011года</a:t>
            </a: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prstClr val="black"/>
                </a:solidFill>
                <a:latin typeface="Times New Roman" pitchFamily="18" charset="0"/>
              </a:rPr>
              <a:t>Квалификация по диплому:  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Учитель-логопед </a:t>
            </a:r>
            <a:endParaRPr lang="ru-RU" altLang="ru-RU" b="1" i="1" dirty="0" smtClean="0">
              <a:solidFill>
                <a:srgbClr val="002060"/>
              </a:solidFill>
              <a:latin typeface="Times New Roman" pitchFamily="18" charset="0"/>
              <a:ea typeface="MS Gothic" pitchFamily="49" charset="-128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b="1" i="1" u="sng" dirty="0">
              <a:solidFill>
                <a:srgbClr val="002060"/>
              </a:solidFill>
              <a:latin typeface="Times New Roman" pitchFamily="18" charset="0"/>
              <a:ea typeface="MS Gothic" pitchFamily="49" charset="-128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prstClr val="black"/>
                </a:solidFill>
                <a:latin typeface="Times New Roman" pitchFamily="18" charset="0"/>
              </a:rPr>
              <a:t>Специальность</a:t>
            </a:r>
            <a:r>
              <a:rPr lang="ru-RU" altLang="ru-RU" i="1" u="sng" dirty="0">
                <a:solidFill>
                  <a:prstClr val="black"/>
                </a:solidFill>
                <a:latin typeface="Times New Roman" pitchFamily="18" charset="0"/>
              </a:rPr>
              <a:t>, диплом:</a:t>
            </a: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</a:rPr>
              <a:t>«Логопедия»</a:t>
            </a:r>
            <a:endParaRPr lang="ru-RU" altLang="ru-RU" b="1" i="1" u="sng" dirty="0">
              <a:solidFill>
                <a:srgbClr val="44546A">
                  <a:lumMod val="60000"/>
                  <a:lumOff val="40000"/>
                </a:srgbClr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prstClr val="black"/>
                </a:solidFill>
                <a:latin typeface="Times New Roman" pitchFamily="18" charset="0"/>
              </a:rPr>
              <a:t>Стаж </a:t>
            </a:r>
            <a:r>
              <a:rPr lang="ru-RU" altLang="ru-RU" i="1" u="sng" dirty="0">
                <a:solidFill>
                  <a:prstClr val="black"/>
                </a:solidFill>
                <a:latin typeface="Times New Roman" pitchFamily="18" charset="0"/>
              </a:rPr>
              <a:t>педагогической работы (по специальности</a:t>
            </a:r>
            <a:r>
              <a:rPr lang="ru-RU" altLang="ru-RU" i="1" u="sng" dirty="0">
                <a:solidFill>
                  <a:srgbClr val="002060"/>
                </a:solidFill>
                <a:latin typeface="Times New Roman" pitchFamily="18" charset="0"/>
              </a:rPr>
              <a:t>):     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</a:rPr>
              <a:t>10 лет</a:t>
            </a: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44546A">
                  <a:lumMod val="60000"/>
                  <a:lumOff val="40000"/>
                </a:srgbClr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latin typeface="Times New Roman" pitchFamily="18" charset="0"/>
              </a:rPr>
              <a:t>Общий трудовой стаж:  </a:t>
            </a:r>
            <a:r>
              <a:rPr lang="ru-RU" altLang="ru-RU" b="1" i="1" u="sng" dirty="0">
                <a:solidFill>
                  <a:srgbClr val="002060"/>
                </a:solidFill>
                <a:latin typeface="Times New Roman" pitchFamily="18" charset="0"/>
              </a:rPr>
              <a:t>10 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</a:rPr>
              <a:t>лет</a:t>
            </a:r>
            <a:endParaRPr lang="ru-RU" altLang="ru-RU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44546A">
                  <a:lumMod val="60000"/>
                  <a:lumOff val="40000"/>
                </a:srgbClr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b="1" i="1" dirty="0">
                <a:solidFill>
                  <a:srgbClr val="002060"/>
                </a:solidFill>
                <a:latin typeface="Times New Roman" pitchFamily="18" charset="0"/>
              </a:rPr>
              <a:t>нет</a:t>
            </a: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44546A">
                  <a:lumMod val="60000"/>
                  <a:lumOff val="40000"/>
                </a:srgbClr>
              </a:solidFill>
              <a:latin typeface="Times New Roman" pitchFamily="18" charset="0"/>
            </a:endParaRPr>
          </a:p>
          <a:p>
            <a:pPr lvl="0" algn="ctr"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latin typeface="Times New Roman" pitchFamily="18" charset="0"/>
              </a:rPr>
              <a:t>Звание:</a:t>
            </a:r>
            <a:r>
              <a:rPr lang="ru-RU" altLang="ru-RU" i="1" u="sng" dirty="0">
                <a:solidFill>
                  <a:srgbClr val="44546A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не имею</a:t>
            </a:r>
          </a:p>
        </p:txBody>
      </p:sp>
    </p:spTree>
    <p:extLst>
      <p:ext uri="{BB962C8B-B14F-4D97-AF65-F5344CB8AC3E}">
        <p14:creationId xmlns:p14="http://schemas.microsoft.com/office/powerpoint/2010/main" val="3209540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211" y="1048628"/>
            <a:ext cx="3816427" cy="52734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31" y="547079"/>
            <a:ext cx="3188840" cy="4604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638" y="547080"/>
            <a:ext cx="3766636" cy="522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1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0141" y="-2650142"/>
            <a:ext cx="6891718" cy="12191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9" y="585644"/>
            <a:ext cx="3878525" cy="5455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11" y="1370939"/>
            <a:ext cx="6005553" cy="42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3032" y="2145942"/>
            <a:ext cx="7665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69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15" y="532262"/>
            <a:ext cx="4208376" cy="58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6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01608" y="2618992"/>
            <a:ext cx="4853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Наличие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авторских программ, </a:t>
            </a:r>
            <a:endParaRPr lang="ru-RU" alt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методических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пособий.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82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1357" r="4431" b="2131"/>
          <a:stretch/>
        </p:blipFill>
        <p:spPr>
          <a:xfrm>
            <a:off x="3569465" y="638978"/>
            <a:ext cx="392200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8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86" y="603258"/>
            <a:ext cx="4393994" cy="5736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80" y="603258"/>
            <a:ext cx="4302711" cy="57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64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0545" y="23259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altLang="ru-RU" sz="2400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6</a:t>
            </a:r>
            <a:r>
              <a:rPr lang="ru-RU" altLang="ru-RU" sz="2400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. </a:t>
            </a:r>
            <a:r>
              <a:rPr lang="ru-RU" altLang="ru-RU" sz="2400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Проведение открытых занятий, </a:t>
            </a:r>
            <a:endParaRPr lang="ru-RU" altLang="ru-RU" sz="2400" b="1" kern="0" dirty="0" smtClean="0">
              <a:solidFill>
                <a:srgbClr val="C00000"/>
              </a:solidFill>
              <a:latin typeface="Times New Roman" pitchFamily="16" charset="0"/>
              <a:ea typeface="MS Gothic" charset="-128"/>
              <a:cs typeface="Times New Roman" pitchFamily="16" charset="0"/>
            </a:endParaRPr>
          </a:p>
          <a:p>
            <a:pPr lvl="0" algn="ctr">
              <a:defRPr/>
            </a:pPr>
            <a:r>
              <a:rPr lang="ru-RU" altLang="ru-RU" sz="2400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мастер-классов</a:t>
            </a:r>
            <a:r>
              <a:rPr lang="ru-RU" altLang="ru-RU" sz="2400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, мероприятий.</a:t>
            </a:r>
            <a:endParaRPr lang="ru-RU" sz="2400" dirty="0">
              <a:solidFill>
                <a:srgbClr val="C00000"/>
              </a:solidFill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355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08" y="563848"/>
            <a:ext cx="4297726" cy="5730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63848"/>
            <a:ext cx="4297725" cy="57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52" y="649994"/>
            <a:ext cx="4222215" cy="5629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83" y="649994"/>
            <a:ext cx="4222215" cy="562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1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"/>
          <a:stretch/>
        </p:blipFill>
        <p:spPr>
          <a:xfrm>
            <a:off x="1712622" y="454445"/>
            <a:ext cx="4383378" cy="59491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445"/>
            <a:ext cx="4461831" cy="59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98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11087" y="2799287"/>
            <a:ext cx="4168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kern="0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Экспертная деятельность.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18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77" y="550844"/>
            <a:ext cx="4255266" cy="5673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72" y="550844"/>
            <a:ext cx="3918667" cy="56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79259" y="2023675"/>
            <a:ext cx="7433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kern="0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Общественно-педагогическая активность педагога: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37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70" y="594911"/>
            <a:ext cx="4363826" cy="5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1162" y="1569350"/>
            <a:ext cx="89824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воспитанниками: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alt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17327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94" y="481987"/>
            <a:ext cx="4385861" cy="5847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72" y="481987"/>
            <a:ext cx="4385862" cy="58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97" y="522994"/>
            <a:ext cx="4275692" cy="5700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/>
          <a:stretch/>
        </p:blipFill>
        <p:spPr>
          <a:xfrm>
            <a:off x="5805890" y="522994"/>
            <a:ext cx="4208444" cy="571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20" y="454444"/>
            <a:ext cx="4302776" cy="57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30207" y="1771205"/>
            <a:ext cx="7803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систематическое проведение родительских собраний;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  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форме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(педагогическое просвещение родителей);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группы.</a:t>
            </a:r>
          </a:p>
        </p:txBody>
      </p:sp>
    </p:spTree>
    <p:extLst>
      <p:ext uri="{BB962C8B-B14F-4D97-AF65-F5344CB8AC3E}">
        <p14:creationId xmlns:p14="http://schemas.microsoft.com/office/powerpoint/2010/main" val="200132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9" y="583894"/>
            <a:ext cx="4213952" cy="5618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/>
          <a:stretch/>
        </p:blipFill>
        <p:spPr>
          <a:xfrm>
            <a:off x="5876351" y="583894"/>
            <a:ext cx="4115948" cy="564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6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85918" y="1228248"/>
            <a:ext cx="6220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воспитателя</a:t>
            </a:r>
            <a:endParaRPr lang="ru-RU" altLang="ru-RU" sz="2000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6307" y="2598002"/>
            <a:ext cx="6999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РЕЧЕВОЕ РАЗВИТИЕ ДЕТЕЙ В ИГРОВОЙ ДЕЯТЕЛЬНОСТИ В УСЛОВИЯХ РЕАЛИЗАЦИИ ФГОС</a:t>
            </a:r>
            <a:endParaRPr lang="ru-RU" sz="2000" b="1" u="sng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6307" y="4226360"/>
            <a:ext cx="751318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hlinkClick r:id="rId3"/>
              </a:rPr>
              <a:t>https://</a:t>
            </a:r>
            <a:r>
              <a:rPr lang="en-US" sz="2000" dirty="0" smtClean="0">
                <a:latin typeface="Arial Black" panose="020B0A04020102020204" pitchFamily="34" charset="0"/>
                <a:hlinkClick r:id="rId3"/>
              </a:rPr>
              <a:t>upload2.schoolrm.ru/iblock/6f0/6f087c30c364a5dd136cb2e67b35092f/ped-opyt-Kostryukova.docx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178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/>
          <a:stretch/>
        </p:blipFill>
        <p:spPr>
          <a:xfrm>
            <a:off x="2117557" y="517358"/>
            <a:ext cx="4259179" cy="5802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6" y="517358"/>
            <a:ext cx="4351641" cy="58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15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4612" y="25880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Работа с детьми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 социально-неблагополучных семей.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1564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"/>
          <a:stretch/>
        </p:blipFill>
        <p:spPr>
          <a:xfrm>
            <a:off x="2169175" y="605928"/>
            <a:ext cx="4132473" cy="5617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48" y="605928"/>
            <a:ext cx="4212751" cy="56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60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9865" y="249116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12. Участие педагога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25225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5788" y="1178902"/>
            <a:ext cx="5973809" cy="44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53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Объект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107635"/>
              </p:ext>
            </p:extLst>
          </p:nvPr>
        </p:nvGraphicFramePr>
        <p:xfrm>
          <a:off x="6669145" y="554783"/>
          <a:ext cx="4028233" cy="570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Презентация" r:id="rId5" imgW="3776381" imgH="5344739" progId="PowerPoint.Show.12">
                  <p:embed/>
                </p:oleObj>
              </mc:Choice>
              <mc:Fallback>
                <p:oleObj name="Презентация" r:id="rId5" imgW="3776381" imgH="534473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9145" y="554783"/>
                        <a:ext cx="4028233" cy="5701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131714"/>
              </p:ext>
            </p:extLst>
          </p:nvPr>
        </p:nvGraphicFramePr>
        <p:xfrm>
          <a:off x="1702928" y="554783"/>
          <a:ext cx="4028233" cy="570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Презентация" r:id="rId8" imgW="3776381" imgH="5344739" progId="PowerPoint.Show.12">
                  <p:embed/>
                </p:oleObj>
              </mc:Choice>
              <mc:Fallback>
                <p:oleObj name="Презентация" r:id="rId8" imgW="3776381" imgH="534473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02928" y="554783"/>
                        <a:ext cx="4028233" cy="5701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9654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Объект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994630"/>
              </p:ext>
            </p:extLst>
          </p:nvPr>
        </p:nvGraphicFramePr>
        <p:xfrm>
          <a:off x="2744940" y="1270878"/>
          <a:ext cx="6288378" cy="444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Презентация" r:id="rId5" imgW="5344804" imgH="3779406" progId="PowerPoint.Show.12">
                  <p:embed/>
                </p:oleObj>
              </mc:Choice>
              <mc:Fallback>
                <p:oleObj name="Презентация" r:id="rId5" imgW="5344804" imgH="3779406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4940" y="1270878"/>
                        <a:ext cx="6288378" cy="444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910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r="2949" b="2329"/>
          <a:stretch/>
        </p:blipFill>
        <p:spPr>
          <a:xfrm>
            <a:off x="1916934" y="495760"/>
            <a:ext cx="4059300" cy="567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94" y="495760"/>
            <a:ext cx="4011698" cy="56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50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79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6399" y="2946878"/>
            <a:ext cx="5082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13.Награды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поощрения педагога.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833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91" y="714937"/>
            <a:ext cx="4030184" cy="5599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48" y="732660"/>
            <a:ext cx="4186410" cy="55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4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89" y="1066595"/>
            <a:ext cx="8742422" cy="4724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990" y="972099"/>
            <a:ext cx="9096020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95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89" y="683046"/>
            <a:ext cx="3775947" cy="5340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072" y="683046"/>
            <a:ext cx="3820213" cy="53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319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3" y="589632"/>
            <a:ext cx="5150439" cy="3642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91832"/>
            <a:ext cx="5207023" cy="36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8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75731" y="2579298"/>
            <a:ext cx="5240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Спасибо за внимание </a:t>
            </a:r>
            <a:endParaRPr kumimoji="0" lang="ru-RU" sz="4000" b="1" i="0" u="none" strike="noStrike" kern="0" cap="none" spc="50" normalizeH="0" baseline="0" noProof="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953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37832" y="247489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3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26" y="546319"/>
            <a:ext cx="4188346" cy="5765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732"/>
          <a:stretch/>
        </p:blipFill>
        <p:spPr>
          <a:xfrm>
            <a:off x="5071290" y="1288266"/>
            <a:ext cx="6526958" cy="48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0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18" y="476478"/>
            <a:ext cx="4428781" cy="590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28908" y="2534883"/>
            <a:ext cx="4139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Наличие публикаций.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632936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</TotalTime>
  <Words>371</Words>
  <Application>Microsoft Office PowerPoint</Application>
  <PresentationFormat>Широкоэкранный</PresentationFormat>
  <Paragraphs>70</Paragraphs>
  <Slides>52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MS Gothic</vt:lpstr>
      <vt:lpstr>Arial</vt:lpstr>
      <vt:lpstr>Arial Black</vt:lpstr>
      <vt:lpstr>Bookman Old Style</vt:lpstr>
      <vt:lpstr>Calibri</vt:lpstr>
      <vt:lpstr>Calibri Light</vt:lpstr>
      <vt:lpstr>Times New Roman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44</cp:revision>
  <dcterms:created xsi:type="dcterms:W3CDTF">2021-11-05T14:36:36Z</dcterms:created>
  <dcterms:modified xsi:type="dcterms:W3CDTF">2021-11-16T10:18:28Z</dcterms:modified>
</cp:coreProperties>
</file>