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694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043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43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806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473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980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840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166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03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431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304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14947-C455-4AC9-B2ED-F0FECE767FCF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647E6-DEF9-4E11-B2C4-8A2A433611F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66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33384"/>
            <a:ext cx="9144000" cy="16228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Петушок</a:t>
            </a:r>
          </a:p>
          <a:p>
            <a:r>
              <a:rPr lang="ru-RU" sz="4400" dirty="0" smtClean="0"/>
              <a:t>Дымка</a:t>
            </a:r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8155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450" y="-12699"/>
            <a:ext cx="4781550" cy="6870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90920" y="5000368"/>
            <a:ext cx="3270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Подготовила воспитатель: Климкина Евгения Александровна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МАДОУ «ЦРР- детский сад № 58»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г. Саранск</a:t>
            </a:r>
          </a:p>
        </p:txBody>
      </p:sp>
    </p:spTree>
    <p:extLst>
      <p:ext uri="{BB962C8B-B14F-4D97-AF65-F5344CB8AC3E}">
        <p14:creationId xmlns:p14="http://schemas.microsoft.com/office/powerpoint/2010/main" xmlns="" val="141900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52" b="12552"/>
          <a:stretch>
            <a:fillRect/>
          </a:stretch>
        </p:blipFill>
        <p:spPr>
          <a:xfrm>
            <a:off x="4893708" y="457200"/>
            <a:ext cx="6724727" cy="530990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278705"/>
            <a:ext cx="3932237" cy="3811588"/>
          </a:xfrm>
        </p:spPr>
        <p:txBody>
          <a:bodyPr/>
          <a:lstStyle/>
          <a:p>
            <a:r>
              <a:rPr lang="ru-RU" dirty="0" smtClean="0"/>
              <a:t>Эти оборочки приклеиваю по дугам - там, где должны быть крылья и по внешнему обводу хвоста:</a:t>
            </a: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33" y="1077955"/>
            <a:ext cx="38004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188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0" y="627345"/>
            <a:ext cx="8743167" cy="56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84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39" y="0"/>
            <a:ext cx="9567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300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4231" y="948123"/>
            <a:ext cx="3602910" cy="3684588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82946" y="574334"/>
            <a:ext cx="4510650" cy="43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93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170623" y="-1822537"/>
            <a:ext cx="3932237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3287" y="0"/>
            <a:ext cx="5777008" cy="672797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642" y="303757"/>
            <a:ext cx="3932237" cy="3811588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Все игрушки непростые,</a:t>
            </a:r>
          </a:p>
          <a:p>
            <a:r>
              <a:rPr lang="ru-RU" sz="1800" dirty="0" smtClean="0"/>
              <a:t>А волшебно-расписные,</a:t>
            </a:r>
          </a:p>
          <a:p>
            <a:r>
              <a:rPr lang="ru-RU" sz="1800" dirty="0" smtClean="0"/>
              <a:t>Белоснежны, как березки.</a:t>
            </a:r>
          </a:p>
          <a:p>
            <a:r>
              <a:rPr lang="ru-RU" sz="1800" dirty="0" smtClean="0"/>
              <a:t>Кружочки, клеточки, полоски -</a:t>
            </a:r>
          </a:p>
          <a:p>
            <a:r>
              <a:rPr lang="ru-RU" sz="1800" dirty="0" smtClean="0"/>
              <a:t>Простой, казалось бы, узор,</a:t>
            </a:r>
          </a:p>
          <a:p>
            <a:r>
              <a:rPr lang="ru-RU" sz="1800" dirty="0" smtClean="0"/>
              <a:t>Но отвести не в силах взор.</a:t>
            </a:r>
          </a:p>
          <a:p>
            <a:r>
              <a:rPr lang="ru-RU" sz="1800" dirty="0" smtClean="0"/>
              <a:t>И пошла о Дымке слава,</a:t>
            </a:r>
          </a:p>
          <a:p>
            <a:r>
              <a:rPr lang="ru-RU" sz="1800" dirty="0" smtClean="0"/>
              <a:t>Заслужив на это право,</a:t>
            </a:r>
          </a:p>
          <a:p>
            <a:r>
              <a:rPr lang="ru-RU" sz="1800" dirty="0" smtClean="0"/>
              <a:t>Говорят о ней повсюду:</a:t>
            </a:r>
          </a:p>
          <a:p>
            <a:r>
              <a:rPr lang="ru-RU" sz="1800" dirty="0" smtClean="0"/>
              <a:t>«Удивительное чудо!»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425320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96" y="0"/>
            <a:ext cx="10371551" cy="67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233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270" y="378941"/>
            <a:ext cx="4588476" cy="5490047"/>
          </a:xfrm>
        </p:spPr>
        <p:txBody>
          <a:bodyPr/>
          <a:lstStyle/>
          <a:p>
            <a:r>
              <a:rPr lang="ru-RU" sz="2000" dirty="0" smtClean="0"/>
              <a:t>Лепим птичку основу скульптурным способом - из одного куска глины, не разделяя его на части, или же конструктивным способом - из нескольких отдельных кусочков</a:t>
            </a:r>
            <a:r>
              <a:rPr lang="ru-RU" sz="2000" dirty="0" smtClean="0"/>
              <a:t>. Итак</a:t>
            </a:r>
            <a:r>
              <a:rPr lang="ru-RU" sz="2000" dirty="0" smtClean="0"/>
              <a:t>,  народная игрушка обычно была примерно с ладонь величиной, я беру изрядный кусок пластилина (ориентируюсь на свою взрослую ладонь) и делю его  - кусок побольше  для туловища и  поменьше - для деталей. </a:t>
            </a:r>
          </a:p>
          <a:p>
            <a:r>
              <a:rPr lang="ru-RU" sz="2000" dirty="0" smtClean="0"/>
              <a:t>Сразу придаю корпусу  несколько треугольную форму:</a:t>
            </a:r>
          </a:p>
          <a:p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848519"/>
            <a:ext cx="6609012" cy="4813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883" y="152400"/>
            <a:ext cx="16954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21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038" y="428368"/>
            <a:ext cx="4458987" cy="5440620"/>
          </a:xfrm>
        </p:spPr>
        <p:txBody>
          <a:bodyPr/>
          <a:lstStyle/>
          <a:p>
            <a:r>
              <a:rPr lang="ru-RU" sz="2400" dirty="0" smtClean="0"/>
              <a:t>Теперь определяюсь - где будет голова, где хвост и на нижнем конце игрушки  способом вытягивания  делаю круглую подставку.</a:t>
            </a:r>
          </a:p>
          <a:p>
            <a:r>
              <a:rPr lang="ru-RU" sz="2400" dirty="0" smtClean="0"/>
              <a:t> Из такой птички основы может получится кто угодно - гусь или петух, курочка или индюк.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5852242" cy="4999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71" y="304800"/>
            <a:ext cx="1543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24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33168"/>
            <a:ext cx="3932237" cy="5135820"/>
          </a:xfrm>
        </p:spPr>
        <p:txBody>
          <a:bodyPr/>
          <a:lstStyle/>
          <a:p>
            <a:r>
              <a:rPr lang="ru-RU" dirty="0" smtClean="0"/>
              <a:t>Далее формирую   голову с клювом: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690466" cy="4336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128" y="1689253"/>
            <a:ext cx="2361526" cy="29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6023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Разные птички отличаются друг от друга деталями. Лепим их отдельно и прикрепляем к основе.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до этого этапа  я лепила скульптурным способом из одного куска. Но дальше придётся уже отдельно лепить детали украшения и приклеивать их.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это методы  примазывание и маскировку швов, но придётся - из одного куска всякие завитушки-складочки лепить было бы значительно труднее.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вот, леплю отдельно корону, отдельно раскатываю жгуты и сплющиваю их в  пластилиновые ленты: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298494"/>
            <a:ext cx="5012998" cy="5831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548" y="457200"/>
            <a:ext cx="2795224" cy="291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171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9514" y="609600"/>
            <a:ext cx="4442511" cy="52593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Ленты собираю гармошкой</a:t>
            </a:r>
          </a:p>
          <a:p>
            <a:r>
              <a:rPr lang="ru-RU" sz="2400" dirty="0" smtClean="0"/>
              <a:t>Крылышки, хвосты и гребешки удобно  вылепить в виде ленты и слегка изогнуть, чтобы придать волнистость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0"/>
            <a:ext cx="5351201" cy="66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4871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311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 </vt:lpstr>
      <vt:lpstr>.</vt:lpstr>
      <vt:lpstr>Слайд 3</vt:lpstr>
      <vt:lpstr>Слайд 4</vt:lpstr>
      <vt:lpstr>.</vt:lpstr>
      <vt:lpstr>.</vt:lpstr>
      <vt:lpstr>.</vt:lpstr>
      <vt:lpstr>Разные птички отличаются друг от друга деталями. Лепим их отдельно и прикрепляем к основе.</vt:lpstr>
      <vt:lpstr>.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тамара минина</dc:creator>
  <cp:lastModifiedBy>Демон</cp:lastModifiedBy>
  <cp:revision>8</cp:revision>
  <dcterms:created xsi:type="dcterms:W3CDTF">2017-01-15T17:56:53Z</dcterms:created>
  <dcterms:modified xsi:type="dcterms:W3CDTF">2020-04-23T19:38:05Z</dcterms:modified>
</cp:coreProperties>
</file>