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73" r:id="rId5"/>
    <p:sldId id="274" r:id="rId6"/>
    <p:sldId id="261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63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2885-9BBE-424C-AF8A-2927F459FBC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9694-34D6-4845-98CE-2113B4C30B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2885-9BBE-424C-AF8A-2927F459FBC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9694-34D6-4845-98CE-2113B4C30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2885-9BBE-424C-AF8A-2927F459FBC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9694-34D6-4845-98CE-2113B4C30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2885-9BBE-424C-AF8A-2927F459FBC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9694-34D6-4845-98CE-2113B4C30B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2885-9BBE-424C-AF8A-2927F459FBC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9694-34D6-4845-98CE-2113B4C30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2885-9BBE-424C-AF8A-2927F459FBC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9694-34D6-4845-98CE-2113B4C30B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2885-9BBE-424C-AF8A-2927F459FBC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9694-34D6-4845-98CE-2113B4C30B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2885-9BBE-424C-AF8A-2927F459FBC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9694-34D6-4845-98CE-2113B4C30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2885-9BBE-424C-AF8A-2927F459FBC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9694-34D6-4845-98CE-2113B4C30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2885-9BBE-424C-AF8A-2927F459FBC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9694-34D6-4845-98CE-2113B4C30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2885-9BBE-424C-AF8A-2927F459FBC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9694-34D6-4845-98CE-2113B4C30B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EA2885-9BBE-424C-AF8A-2927F459FBC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219694-34D6-4845-98CE-2113B4C30B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1881" y="910394"/>
            <a:ext cx="6892119" cy="4667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Конспект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НОД по рисованию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первая младшая группа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«Украсим тарелочку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100" i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Подготовила воспитатель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 </a:t>
            </a:r>
            <a:endParaRPr lang="ru-RU" sz="2000" b="1" i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</a:t>
            </a:r>
            <a:r>
              <a:rPr lang="ru-RU" sz="2000" b="1" i="1" dirty="0" err="1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Гузеева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Марина Сергеевна</a:t>
            </a:r>
          </a:p>
        </p:txBody>
      </p:sp>
      <p:pic>
        <p:nvPicPr>
          <p:cNvPr id="1032" name="Picture 8" descr="https://www.pngkey.com/png/full/14-142942_jpg-christmas-big-image-png-clipart-of-ov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8" y="3834063"/>
            <a:ext cx="4262172" cy="205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1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388" y="89625"/>
            <a:ext cx="8461612" cy="487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- Какая </a:t>
            </a:r>
            <a:r>
              <a:rPr lang="ru-RU" sz="2800" dirty="0">
                <a:solidFill>
                  <a:prstClr val="black"/>
                </a:solidFill>
              </a:rPr>
              <a:t>она? (круглая, круглая как мяч).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- Как </a:t>
            </a:r>
            <a:r>
              <a:rPr lang="ru-RU" sz="2800" dirty="0">
                <a:solidFill>
                  <a:prstClr val="black"/>
                </a:solidFill>
              </a:rPr>
              <a:t>украшена? Что на нем нарисовано? (Кружочки).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- Какого </a:t>
            </a:r>
            <a:r>
              <a:rPr lang="ru-RU" sz="2800" dirty="0">
                <a:solidFill>
                  <a:prstClr val="black"/>
                </a:solidFill>
              </a:rPr>
              <a:t>цвета узор на тарелке? (Красный, желтый, синий).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- На </a:t>
            </a:r>
            <a:r>
              <a:rPr lang="ru-RU" sz="2800" dirty="0">
                <a:solidFill>
                  <a:prstClr val="black"/>
                </a:solidFill>
              </a:rPr>
              <a:t>тарелочку мы положим угощение.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Ой, а тарелочек у нас не хватает. А нам нужно столько тарелочек, чтобы хватило </a:t>
            </a:r>
            <a:r>
              <a:rPr lang="ru-RU" sz="2800" dirty="0" smtClean="0">
                <a:solidFill>
                  <a:prstClr val="black"/>
                </a:solidFill>
              </a:rPr>
              <a:t>на  </a:t>
            </a:r>
            <a:r>
              <a:rPr lang="ru-RU" sz="2800" dirty="0">
                <a:solidFill>
                  <a:prstClr val="black"/>
                </a:solidFill>
              </a:rPr>
              <a:t>всех  гостей.  Давайте  мы  с  вами  нарисуем  и  украсим  их  разноцветными </a:t>
            </a:r>
            <a:r>
              <a:rPr lang="ru-RU" sz="2800" dirty="0" smtClean="0">
                <a:solidFill>
                  <a:prstClr val="black"/>
                </a:solidFill>
              </a:rPr>
              <a:t>горошинками</a:t>
            </a:r>
            <a:r>
              <a:rPr lang="ru-RU" sz="2800" dirty="0">
                <a:solidFill>
                  <a:prstClr val="black"/>
                </a:solidFill>
              </a:rPr>
              <a:t>. Посмотрите, как я буду украшать тарелку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9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40" y="477423"/>
            <a:ext cx="8475260" cy="487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II. Показ рисования кистью.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 Воспитатель показывает поэтапное выполнение работы.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Воспитатель</a:t>
            </a:r>
            <a:r>
              <a:rPr lang="ru-RU" sz="2800" dirty="0">
                <a:solidFill>
                  <a:prstClr val="black"/>
                </a:solidFill>
              </a:rPr>
              <a:t>: Я </a:t>
            </a:r>
            <a:r>
              <a:rPr lang="ru-RU" sz="2800" dirty="0">
                <a:solidFill>
                  <a:prstClr val="black"/>
                </a:solidFill>
              </a:rPr>
              <a:t>беру кисть в правую руку тремя пальчиками. Опуская кисть в розетку с </a:t>
            </a:r>
            <a:r>
              <a:rPr lang="ru-RU" sz="2800" dirty="0" smtClean="0">
                <a:solidFill>
                  <a:prstClr val="black"/>
                </a:solidFill>
              </a:rPr>
              <a:t>краской</a:t>
            </a:r>
            <a:r>
              <a:rPr lang="ru-RU" sz="2800" dirty="0">
                <a:solidFill>
                  <a:prstClr val="black"/>
                </a:solidFill>
              </a:rPr>
              <a:t>, лишнюю снимаю о край розетки. Начинаю украшать тарелку.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Посмотрите, я приложила кончик кисточки и убрала, приложила и убрала и так, </a:t>
            </a:r>
            <a:r>
              <a:rPr lang="ru-RU" sz="2800" dirty="0" smtClean="0">
                <a:solidFill>
                  <a:prstClr val="black"/>
                </a:solidFill>
              </a:rPr>
              <a:t>пока </a:t>
            </a:r>
            <a:r>
              <a:rPr lang="ru-RU" sz="2800" dirty="0">
                <a:solidFill>
                  <a:prstClr val="black"/>
                </a:solidFill>
              </a:rPr>
              <a:t>всю тарелку не </a:t>
            </a:r>
            <a:r>
              <a:rPr lang="ru-RU" sz="2800" dirty="0" smtClean="0">
                <a:solidFill>
                  <a:prstClr val="black"/>
                </a:solidFill>
              </a:rPr>
              <a:t>украшу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  <a:endParaRPr lang="ru-RU" sz="28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9" y="379818"/>
            <a:ext cx="8407021" cy="2932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I</a:t>
            </a:r>
            <a:r>
              <a:rPr lang="en-US" sz="2800" dirty="0">
                <a:solidFill>
                  <a:prstClr val="black"/>
                </a:solidFill>
              </a:rPr>
              <a:t>II</a:t>
            </a:r>
            <a:r>
              <a:rPr lang="ru-RU" sz="2800" dirty="0">
                <a:solidFill>
                  <a:prstClr val="black"/>
                </a:solidFill>
              </a:rPr>
              <a:t>. </a:t>
            </a:r>
            <a:r>
              <a:rPr lang="ru-RU" sz="2800" dirty="0" err="1">
                <a:solidFill>
                  <a:prstClr val="black"/>
                </a:solidFill>
              </a:rPr>
              <a:t>Физ.минутка</a:t>
            </a:r>
            <a:r>
              <a:rPr lang="ru-RU" sz="2800" dirty="0">
                <a:solidFill>
                  <a:prstClr val="black"/>
                </a:solidFill>
              </a:rPr>
              <a:t>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Воспитатель: Чтобы </a:t>
            </a:r>
            <a:r>
              <a:rPr lang="ru-RU" sz="2800" dirty="0">
                <a:solidFill>
                  <a:prstClr val="black"/>
                </a:solidFill>
              </a:rPr>
              <a:t>наши тарелочки получились красивые, поиграем с пальчиками: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1. Кулачок- ладошка.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2. Похлопаем.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3. Встряхнули.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9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450376"/>
            <a:ext cx="8830101" cy="267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I</a:t>
            </a:r>
            <a:r>
              <a:rPr lang="ru-RU" sz="2800" dirty="0">
                <a:solidFill>
                  <a:prstClr val="black"/>
                </a:solidFill>
              </a:rPr>
              <a:t>V. Практическая часть.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Воспитатель: А </a:t>
            </a:r>
            <a:r>
              <a:rPr lang="ru-RU" sz="2800" dirty="0">
                <a:solidFill>
                  <a:prstClr val="black"/>
                </a:solidFill>
              </a:rPr>
              <a:t>сейчас я вам дам петушка и пусть он будет рядом с вами. Вы покажите ему </a:t>
            </a:r>
            <a:r>
              <a:rPr lang="ru-RU" sz="2800" dirty="0" smtClean="0">
                <a:solidFill>
                  <a:prstClr val="black"/>
                </a:solidFill>
              </a:rPr>
              <a:t>как  </a:t>
            </a:r>
            <a:r>
              <a:rPr lang="ru-RU" sz="2800" dirty="0">
                <a:solidFill>
                  <a:prstClr val="black"/>
                </a:solidFill>
              </a:rPr>
              <a:t>умеете рисовать кисточками (дети начинают рисовать).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55" y="283524"/>
            <a:ext cx="8871045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V. Итог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Воспитатель:   </a:t>
            </a:r>
            <a:r>
              <a:rPr lang="ru-RU" sz="2800" dirty="0">
                <a:solidFill>
                  <a:prstClr val="black"/>
                </a:solidFill>
              </a:rPr>
              <a:t>Ребята – давайте поставим свои тарелочки на стол. Какой он у нас </a:t>
            </a:r>
            <a:r>
              <a:rPr lang="ru-RU" sz="2800" dirty="0" smtClean="0">
                <a:solidFill>
                  <a:prstClr val="black"/>
                </a:solidFill>
              </a:rPr>
              <a:t>получился </a:t>
            </a:r>
            <a:r>
              <a:rPr lang="ru-RU" sz="2800" dirty="0">
                <a:solidFill>
                  <a:prstClr val="black"/>
                </a:solidFill>
              </a:rPr>
              <a:t>праздничный, красивый.  Посмотри, петушок, какие мы нарисовали </a:t>
            </a:r>
            <a:r>
              <a:rPr lang="ru-RU" sz="2800" dirty="0" smtClean="0">
                <a:solidFill>
                  <a:prstClr val="black"/>
                </a:solidFill>
              </a:rPr>
              <a:t>тарелочки</a:t>
            </a:r>
            <a:r>
              <a:rPr lang="ru-RU" sz="2800" dirty="0">
                <a:solidFill>
                  <a:prstClr val="black"/>
                </a:solidFill>
              </a:rPr>
              <a:t>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Петушок: –Очень </a:t>
            </a:r>
            <a:r>
              <a:rPr lang="ru-RU" sz="2800" dirty="0">
                <a:solidFill>
                  <a:prstClr val="black"/>
                </a:solidFill>
              </a:rPr>
              <a:t>красивые тарелочки. 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Воспитатель: Ребята </a:t>
            </a:r>
            <a:r>
              <a:rPr lang="ru-RU" sz="2800" dirty="0">
                <a:solidFill>
                  <a:prstClr val="black"/>
                </a:solidFill>
              </a:rPr>
              <a:t>постарались для тебя, петушок.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Петушок: Спасибо</a:t>
            </a:r>
            <a:r>
              <a:rPr lang="ru-RU" sz="2800" dirty="0">
                <a:solidFill>
                  <a:prstClr val="black"/>
                </a:solidFill>
              </a:rPr>
              <a:t>. Я с вами не прощаюсь и жду вас в гости.</a:t>
            </a:r>
          </a:p>
        </p:txBody>
      </p:sp>
    </p:spTree>
    <p:extLst>
      <p:ext uri="{BB962C8B-B14F-4D97-AF65-F5344CB8AC3E}">
        <p14:creationId xmlns:p14="http://schemas.microsoft.com/office/powerpoint/2010/main" val="38528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1" y="584534"/>
            <a:ext cx="8366078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prstClr val="black"/>
                </a:solidFill>
              </a:rPr>
              <a:t>Интеграция образовательных областей: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познание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социализация;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художественное </a:t>
            </a:r>
            <a:r>
              <a:rPr lang="ru-RU" sz="2800" dirty="0" smtClean="0">
                <a:solidFill>
                  <a:prstClr val="black"/>
                </a:solidFill>
              </a:rPr>
              <a:t>творчество.</a:t>
            </a:r>
            <a:endParaRPr lang="ru-RU" sz="28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206" y="976432"/>
            <a:ext cx="8502555" cy="200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Предварительная работа: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рассматривание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тарелок с разными узорами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дымковский,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филлимоновский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узоры,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гжель.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5" y="627797"/>
            <a:ext cx="8748215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Сюрпризный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момент.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Ребятки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 сегодня шла утром на работу и встретила петушка с друзьями, он шел к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нам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Сегодня у него день рождения.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7" y="0"/>
            <a:ext cx="95261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Воспитатель: С 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кем пришел петушок? 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Назовите друзей? (козленок, теленок, поросенок) </a:t>
            </a:r>
            <a:b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ru-RU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2" y="1267078"/>
            <a:ext cx="2847619" cy="28571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48" y="280670"/>
            <a:ext cx="3944309" cy="38435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84" y="336848"/>
            <a:ext cx="3248274" cy="378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91" y="532264"/>
            <a:ext cx="8775510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Воспитатель: Он </a:t>
            </a:r>
            <a:r>
              <a:rPr lang="ru-RU" sz="2800" dirty="0">
                <a:solidFill>
                  <a:prstClr val="black"/>
                </a:solidFill>
              </a:rPr>
              <a:t>принес угощения для вас и для зверят.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Посмотрите,  это что? </a:t>
            </a:r>
            <a:r>
              <a:rPr lang="ru-RU" sz="2800" dirty="0" smtClean="0">
                <a:solidFill>
                  <a:prstClr val="black"/>
                </a:solidFill>
              </a:rPr>
              <a:t> (Ответ детей) Правильно </a:t>
            </a:r>
            <a:r>
              <a:rPr lang="ru-RU" sz="2800" dirty="0">
                <a:solidFill>
                  <a:prstClr val="black"/>
                </a:solidFill>
              </a:rPr>
              <a:t>чашечка, в которую мы нальем чай (из чего мы </a:t>
            </a:r>
            <a:r>
              <a:rPr lang="ru-RU" sz="2800" dirty="0" smtClean="0">
                <a:solidFill>
                  <a:prstClr val="black"/>
                </a:solidFill>
              </a:rPr>
              <a:t>пьем</a:t>
            </a:r>
            <a:r>
              <a:rPr lang="ru-RU" sz="2800" dirty="0">
                <a:solidFill>
                  <a:prstClr val="black"/>
                </a:solidFill>
              </a:rPr>
              <a:t>?) </a:t>
            </a:r>
          </a:p>
        </p:txBody>
      </p:sp>
    </p:spTree>
    <p:extLst>
      <p:ext uri="{BB962C8B-B14F-4D97-AF65-F5344CB8AC3E}">
        <p14:creationId xmlns:p14="http://schemas.microsoft.com/office/powerpoint/2010/main" val="10256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57" y="542440"/>
            <a:ext cx="6271505" cy="565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024" y="450376"/>
            <a:ext cx="8679976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Воспитатель: А </a:t>
            </a:r>
            <a:r>
              <a:rPr lang="ru-RU" sz="2800" dirty="0">
                <a:solidFill>
                  <a:prstClr val="black"/>
                </a:solidFill>
              </a:rPr>
              <a:t>это что? (тарелочка). (Воспитатель обращает внимание детей на мольберт, на </a:t>
            </a:r>
            <a:r>
              <a:rPr lang="ru-RU" sz="2800" dirty="0" smtClean="0">
                <a:solidFill>
                  <a:prstClr val="black"/>
                </a:solidFill>
              </a:rPr>
              <a:t>котором </a:t>
            </a:r>
            <a:r>
              <a:rPr lang="ru-RU" sz="2800" dirty="0">
                <a:solidFill>
                  <a:prstClr val="black"/>
                </a:solidFill>
              </a:rPr>
              <a:t>стоят картинки с изображением разукрашенных тарелок). 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90" y="3767138"/>
            <a:ext cx="3209925" cy="2409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38" y="3767137"/>
            <a:ext cx="2606723" cy="2634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23" y="3668191"/>
            <a:ext cx="2838734" cy="28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203</TotalTime>
  <Words>422</Words>
  <Application>Microsoft Office PowerPoint</Application>
  <PresentationFormat>Произвольный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Воспитатель: С  кем пришел петушок?  Назовите друзей? (козленок, теленок, поросенок)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Мораченкова</dc:creator>
  <cp:lastModifiedBy>aleksei-byakinaleksei-byakin@outlook.com</cp:lastModifiedBy>
  <cp:revision>37</cp:revision>
  <dcterms:created xsi:type="dcterms:W3CDTF">2020-04-14T15:17:34Z</dcterms:created>
  <dcterms:modified xsi:type="dcterms:W3CDTF">2020-04-15T10:48:20Z</dcterms:modified>
</cp:coreProperties>
</file>