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3" r:id="rId11"/>
    <p:sldId id="264" r:id="rId12"/>
    <p:sldId id="265" r:id="rId13"/>
    <p:sldId id="269" r:id="rId14"/>
    <p:sldId id="27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C8728-2206-4DBF-9D67-93D47A37B2AE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5F6BC-CF82-43D2-A9BD-E33D2CA98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8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5F6BC-CF82-43D2-A9BD-E33D2CA980F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7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888BEF-6331-46C7-B80B-D7568C2BBCBB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3FA699-4A33-4921-B53C-90EA50DD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9898"/>
            <a:ext cx="8371656" cy="48693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«Применение современных средств познавательной и речевой активности детей как одного из методов развития дошкольников».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</a:br>
            <a:endParaRPr lang="ru-RU" sz="2800" b="1" dirty="0">
              <a:solidFill>
                <a:srgbClr val="C00000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797152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C00000"/>
                </a:solidFill>
              </a:rPr>
              <a:t>Выступление на педагогическом совете</a:t>
            </a:r>
          </a:p>
          <a:p>
            <a:pPr algn="ctr"/>
            <a:r>
              <a:rPr lang="ru-RU" sz="1600" b="1" spc="300" dirty="0" smtClean="0">
                <a:solidFill>
                  <a:srgbClr val="C00000"/>
                </a:solidFill>
              </a:rPr>
              <a:t>Подготовила: воспитатель Казакова Т.В.</a:t>
            </a:r>
            <a:endParaRPr lang="ru-RU" sz="1600" b="1" spc="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848872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настоящее время педагогу не обойтись без применения </a:t>
            </a:r>
            <a:r>
              <a:rPr lang="ru-RU" sz="200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триз-технологии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(теории решения изобретательских задач).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Эта технология хоть и не нова, но очень актуальна, так как полностью реализует задачу развития творческой личности. Она соответствует принципам развивающего обучения, а также основным положениям ФГОС ДО.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Одно из главных преимуществ технологии ТРИЗ — это максимальный акцент на самостоятельность работы детей. Смысл в том, чтобы ребенок смог сам дойти до правильного ответа. Педагог выступает как мудрый наставник, который направляет течение мысли своих маленьких подопечных в нужное русло.</a:t>
            </a:r>
            <a:endParaRPr lang="ru-RU" sz="20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cf.ppt-online.org/files/slide/7/79xVLIgdbU1PoHwMupQe3vKiyJ2SRXf5WYDFsk/slide-3.jpg"/>
          <p:cNvPicPr>
            <a:picLocks noChangeAspect="1" noChangeArrowheads="1"/>
          </p:cNvPicPr>
          <p:nvPr/>
        </p:nvPicPr>
        <p:blipFill>
          <a:blip r:embed="rId2" cstate="print"/>
          <a:srcRect l="3573" t="52135" r="5391" b="3007"/>
          <a:stretch>
            <a:fillRect/>
          </a:stretch>
        </p:blipFill>
        <p:spPr bwMode="auto">
          <a:xfrm>
            <a:off x="539552" y="3501008"/>
            <a:ext cx="79886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4608512" cy="43204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7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 мозгового штурма</a:t>
            </a:r>
            <a:r>
              <a:rPr lang="ru-RU" sz="1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оперативный метод решения проблемы на основе стимулирования творческой активности, при котором участникам обсуждения предлагают высказать как можно большее количество вариантов решений, в том числе самых фантастичных. Затем из общего числа высказанных идей отбирают наиболее удачные, которые могут быть использованы на практике</a:t>
            </a:r>
            <a:r>
              <a:rPr lang="ru-RU" sz="2200" i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fs00.infourok.ru/images/doc/314/313921/img2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7277100" cy="545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7277100" cy="545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ds04.infourok.ru/uploads/ex/08d7/000b0556-cd6bf850/img24.jpg"/>
          <p:cNvPicPr>
            <a:picLocks noChangeAspect="1" noChangeArrowheads="1"/>
          </p:cNvPicPr>
          <p:nvPr/>
        </p:nvPicPr>
        <p:blipFill>
          <a:blip r:embed="rId3" cstate="print"/>
          <a:srcRect l="53049" t="19151" r="2423" b="6965"/>
          <a:stretch>
            <a:fillRect/>
          </a:stretch>
        </p:blipFill>
        <p:spPr bwMode="auto">
          <a:xfrm>
            <a:off x="5580112" y="1412776"/>
            <a:ext cx="324036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 маленьких человечков (ММЧ)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отлично работающий способ, позволяющий формировать у детей максимально точное и понятное им представление о простейших биологических и физических процессах.</a:t>
            </a:r>
            <a:r>
              <a:rPr lang="ru-RU" sz="20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играх и упражнениях с маленькими человечками  развиваются воображение и фантазия, следовательно, создается почва для формирования инициативной, пытливой творческой личности.  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://deduhova.ru/blog/wp-content/uploads/2016/09/otsm_20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310589" cy="1440160"/>
          </a:xfrm>
          <a:prstGeom prst="rect">
            <a:avLst/>
          </a:prstGeom>
          <a:noFill/>
        </p:spPr>
      </p:pic>
      <p:pic>
        <p:nvPicPr>
          <p:cNvPr id="6" name="Picture 5" descr="https://myslide.ru/documents_3/c80fd01161e5823e1e146a1f61277675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2784308" cy="2160239"/>
          </a:xfrm>
          <a:prstGeom prst="rect">
            <a:avLst/>
          </a:prstGeom>
          <a:noFill/>
        </p:spPr>
      </p:pic>
      <p:pic>
        <p:nvPicPr>
          <p:cNvPr id="7" name="Picture 2" descr="https://myslide.ru/documents_3/c80fd01161e5823e1e146a1f61277675/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21088"/>
            <a:ext cx="2952328" cy="2142238"/>
          </a:xfrm>
          <a:prstGeom prst="rect">
            <a:avLst/>
          </a:prstGeom>
          <a:noFill/>
        </p:spPr>
      </p:pic>
      <p:pic>
        <p:nvPicPr>
          <p:cNvPr id="8" name="Picture 4" descr="https://myslide.ru/documents_3/c80fd01161e5823e1e146a1f61277675/im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21088"/>
            <a:ext cx="2736304" cy="2125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Вот так можно обозначить стакан с водой, коробку с соком, бутылку с лимонадом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К этой схеме можно подобрать множество вариантов - от листка бумаги оторвали кусочек, отломили пластилин от бруска, отпилили сухую ветку от дерева и т. 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64502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7650" name="Picture 2" descr="C:\Users\Татьяна\Contacts\Pictures\3c63275368c96fcb32f68eca74f6d9a6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22952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Татьяна\Contacts\Pictures\5a0d9dcc94c74f4daa55f1b612a5f6fc_jpg.jpg"/>
          <p:cNvPicPr>
            <a:picLocks noChangeAspect="1" noChangeArrowheads="1"/>
          </p:cNvPicPr>
          <p:nvPr/>
        </p:nvPicPr>
        <p:blipFill>
          <a:blip r:embed="rId3" cstate="print"/>
          <a:srcRect t="6873" b="3771"/>
          <a:stretch>
            <a:fillRect/>
          </a:stretch>
        </p:blipFill>
        <p:spPr bwMode="auto">
          <a:xfrm>
            <a:off x="4716016" y="3140968"/>
            <a:ext cx="419548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980728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Одним из методов, интенсивно развивающим детское познание, является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моделирование.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 использования наглядного моделирования в работе с детьми состоит в том, что: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использование наглядного моделирования вызывает у детей интерес;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облегчает и ускоряет процесс запоминания и усвоения материала, формирует приемы работы с памятью;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применяя моделирование, мы учим детей видеть главное, систематизировать полученные знания.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дошкольников применяются разные виды моделей: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- предметные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-  предметно-схематические модели.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-  Графические модели (графики, схемы и т. д.) </a:t>
            </a: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24936" cy="2664296"/>
          </a:xfrm>
        </p:spPr>
        <p:txBody>
          <a:bodyPr>
            <a:noAutofit/>
          </a:bodyPr>
          <a:lstStyle/>
          <a:p>
            <a:pPr algn="l"/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(искусство запоминания) – система методов и приемов, обеспечивающих эффективное запоминание, сохранение и воспроизведение информации.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— это схемы, в которые заложена определенная информация. 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Суть мнемосхемы заключается в следующем: на каждое слово или маленькое словосочетание придумывается картинка (изображение): таким образом, весь текст зарисовывается схематично, глядя на эти схемы – рисунки, ребёнок легко запоминает информацию. Всё нарисованное должно быть понятно детям. Можно сказать, что мнемосхемы – это средство для запоминания</a:t>
            </a:r>
            <a:r>
              <a:rPr lang="ru-RU" sz="1800" b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:\DCIM\100V1003\100_1279.JPG"/>
          <p:cNvPicPr>
            <a:picLocks noChangeAspect="1" noChangeArrowheads="1"/>
          </p:cNvPicPr>
          <p:nvPr/>
        </p:nvPicPr>
        <p:blipFill>
          <a:blip r:embed="rId2" cstate="print"/>
          <a:srcRect l="11428" t="9123" r="8578" b="12516"/>
          <a:stretch>
            <a:fillRect/>
          </a:stretch>
        </p:blipFill>
        <p:spPr bwMode="auto">
          <a:xfrm>
            <a:off x="5004048" y="2780928"/>
            <a:ext cx="2736304" cy="1872208"/>
          </a:xfrm>
          <a:prstGeom prst="rect">
            <a:avLst/>
          </a:prstGeom>
          <a:noFill/>
        </p:spPr>
      </p:pic>
      <p:pic>
        <p:nvPicPr>
          <p:cNvPr id="28675" name="Picture 3" descr="H:\DCIM\100V1003\100_1280.JPG"/>
          <p:cNvPicPr>
            <a:picLocks noChangeAspect="1" noChangeArrowheads="1"/>
          </p:cNvPicPr>
          <p:nvPr/>
        </p:nvPicPr>
        <p:blipFill>
          <a:blip r:embed="rId3" cstate="print"/>
          <a:srcRect l="13734" t="9935" r="11662" b="20987"/>
          <a:stretch>
            <a:fillRect/>
          </a:stretch>
        </p:blipFill>
        <p:spPr bwMode="auto">
          <a:xfrm>
            <a:off x="1835696" y="2780928"/>
            <a:ext cx="2664296" cy="1850205"/>
          </a:xfrm>
          <a:prstGeom prst="rect">
            <a:avLst/>
          </a:prstGeom>
          <a:noFill/>
        </p:spPr>
      </p:pic>
      <p:pic>
        <p:nvPicPr>
          <p:cNvPr id="28676" name="Picture 4" descr="H:\DCIM\100V1003\100_1281.JPG"/>
          <p:cNvPicPr>
            <a:picLocks noChangeAspect="1" noChangeArrowheads="1"/>
          </p:cNvPicPr>
          <p:nvPr/>
        </p:nvPicPr>
        <p:blipFill>
          <a:blip r:embed="rId4" cstate="print"/>
          <a:srcRect l="14770" t="9935" r="13734" b="23750"/>
          <a:stretch>
            <a:fillRect/>
          </a:stretch>
        </p:blipFill>
        <p:spPr bwMode="auto">
          <a:xfrm>
            <a:off x="3347864" y="4797152"/>
            <a:ext cx="2628292" cy="1828377"/>
          </a:xfrm>
          <a:prstGeom prst="rect">
            <a:avLst/>
          </a:prstGeom>
          <a:noFill/>
        </p:spPr>
      </p:pic>
      <p:pic>
        <p:nvPicPr>
          <p:cNvPr id="28677" name="Picture 5" descr="H:\DCIM\100V1003\100_1282.JPG"/>
          <p:cNvPicPr>
            <a:picLocks noChangeAspect="1" noChangeArrowheads="1"/>
          </p:cNvPicPr>
          <p:nvPr/>
        </p:nvPicPr>
        <p:blipFill>
          <a:blip r:embed="rId5" cstate="print"/>
          <a:srcRect l="16843" t="15461" r="13734" b="18224"/>
          <a:stretch>
            <a:fillRect/>
          </a:stretch>
        </p:blipFill>
        <p:spPr bwMode="auto">
          <a:xfrm>
            <a:off x="6300192" y="4869160"/>
            <a:ext cx="2520279" cy="1805573"/>
          </a:xfrm>
          <a:prstGeom prst="rect">
            <a:avLst/>
          </a:prstGeom>
          <a:noFill/>
        </p:spPr>
      </p:pic>
      <p:pic>
        <p:nvPicPr>
          <p:cNvPr id="28678" name="Picture 6" descr="H:\DCIM\100V1003\100_1278.JPG"/>
          <p:cNvPicPr>
            <a:picLocks noChangeAspect="1" noChangeArrowheads="1"/>
          </p:cNvPicPr>
          <p:nvPr/>
        </p:nvPicPr>
        <p:blipFill>
          <a:blip r:embed="rId6" cstate="print"/>
          <a:srcRect l="6481" t="7172" r="8553" b="12698"/>
          <a:stretch>
            <a:fillRect/>
          </a:stretch>
        </p:blipFill>
        <p:spPr bwMode="auto">
          <a:xfrm>
            <a:off x="179512" y="4827010"/>
            <a:ext cx="2520280" cy="178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24936" cy="230425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H:\DCIM\100V1003\100_1291.JPG"/>
          <p:cNvPicPr>
            <a:picLocks noChangeAspect="1" noChangeArrowheads="1"/>
          </p:cNvPicPr>
          <p:nvPr/>
        </p:nvPicPr>
        <p:blipFill>
          <a:blip r:embed="rId2" cstate="print"/>
          <a:srcRect l="2051" t="19606" r="25132"/>
          <a:stretch>
            <a:fillRect/>
          </a:stretch>
        </p:blipFill>
        <p:spPr bwMode="auto">
          <a:xfrm>
            <a:off x="323528" y="1412776"/>
            <a:ext cx="5112568" cy="419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764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Заучивание стихотворения Г. Новицкой «Вскрываются почки»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484784"/>
            <a:ext cx="318407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Вскрываются почки, как реки!</a:t>
            </a:r>
          </a:p>
          <a:p>
            <a:r>
              <a:rPr lang="ru-RU" dirty="0" smtClean="0"/>
              <a:t>Такая стоит трескотня!</a:t>
            </a:r>
          </a:p>
          <a:p>
            <a:r>
              <a:rPr lang="ru-RU" dirty="0" smtClean="0"/>
              <a:t>Тяжелые сонные веки</a:t>
            </a:r>
          </a:p>
          <a:p>
            <a:r>
              <a:rPr lang="ru-RU" dirty="0" smtClean="0"/>
              <a:t>Весна наконец подняла!</a:t>
            </a:r>
          </a:p>
          <a:p>
            <a:r>
              <a:rPr lang="ru-RU" dirty="0" smtClean="0"/>
              <a:t>Заждались прекрасную соню</a:t>
            </a:r>
          </a:p>
          <a:p>
            <a:r>
              <a:rPr lang="ru-RU" dirty="0" smtClean="0"/>
              <a:t>Давно и луга, и леса.</a:t>
            </a:r>
          </a:p>
          <a:p>
            <a:r>
              <a:rPr lang="ru-RU" dirty="0" smtClean="0"/>
              <a:t>Не зря ее громом будили</a:t>
            </a:r>
          </a:p>
          <a:p>
            <a:r>
              <a:rPr lang="ru-RU" dirty="0" smtClean="0"/>
              <a:t>Разгневанные небеса!</a:t>
            </a:r>
          </a:p>
          <a:p>
            <a:r>
              <a:rPr lang="ru-RU" dirty="0" smtClean="0"/>
              <a:t>И вот поднялась лежебока.</a:t>
            </a:r>
          </a:p>
          <a:p>
            <a:r>
              <a:rPr lang="ru-RU" dirty="0" smtClean="0"/>
              <a:t>Взглянула с улыбкой вокруг.</a:t>
            </a:r>
          </a:p>
          <a:p>
            <a:r>
              <a:rPr lang="ru-RU" dirty="0" smtClean="0"/>
              <a:t>И сразу жужжаньем и соком</a:t>
            </a:r>
          </a:p>
          <a:p>
            <a:r>
              <a:rPr lang="ru-RU" dirty="0" smtClean="0"/>
              <a:t>Оживший наполнился луг.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24936" cy="230425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1328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136904" cy="3600401"/>
          </a:xfrm>
        </p:spPr>
        <p:txBody>
          <a:bodyPr>
            <a:noAutofit/>
          </a:bodyPr>
          <a:lstStyle/>
          <a:p>
            <a:pPr algn="l"/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Проблема развития познавательной активности ребенка дошкольного возраста в течение многих лет остается актуальной.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Задача педагогов дошкольных учреждений, согласно ФГОС дошкольного образования — это воспитание детей, обладающих высоким творческим потенциалом.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Стало очевидно, чтобы воспитать талантливого человека, способного нестандартно мыслить, смотреть на окружающий мир,  необходимо изменение способов взаимодействия с дошкольниками. Современный подход к реализации задач, поставленных ФГОС ДО требует от педагогов активной жизненной позиции, умения разрабатывать и внедрять инновационные формы, методы и приемы работы с дошкольниками.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cosmetics.minemegashop.ru/images/books_covers/1011679511.jpg"/>
          <p:cNvPicPr>
            <a:picLocks noChangeAspect="1" noChangeArrowheads="1"/>
          </p:cNvPicPr>
          <p:nvPr/>
        </p:nvPicPr>
        <p:blipFill>
          <a:blip r:embed="rId2" cstate="print"/>
          <a:srcRect t="7037" b="37884"/>
          <a:stretch>
            <a:fillRect/>
          </a:stretch>
        </p:blipFill>
        <p:spPr bwMode="auto">
          <a:xfrm>
            <a:off x="5436096" y="3730671"/>
            <a:ext cx="3528392" cy="312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school18pnz.ucoz.com/foto/2017_1/4/t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744416" cy="265853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8064896" cy="3600399"/>
          </a:xfrm>
        </p:spPr>
        <p:txBody>
          <a:bodyPr>
            <a:normAutofit/>
          </a:bodyPr>
          <a:lstStyle/>
          <a:p>
            <a:pPr algn="l"/>
            <a:r>
              <a:rPr lang="ru-RU" sz="2000" cap="none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познавательного интереса у детей дошкольного возраста возможно посредством использования современных образовательных технологий: 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ИКТ технологии 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экспериментирование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проектная деятельность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метод ТРИЗ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метод моделирования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mmedia.ozone.ru/multimedia/1022669598.jpg"/>
          <p:cNvPicPr>
            <a:picLocks noChangeAspect="1" noChangeArrowheads="1"/>
          </p:cNvPicPr>
          <p:nvPr/>
        </p:nvPicPr>
        <p:blipFill>
          <a:blip r:embed="rId3" cstate="print"/>
          <a:srcRect l="32400" t="21110" r="4601" b="49184"/>
          <a:stretch>
            <a:fillRect/>
          </a:stretch>
        </p:blipFill>
        <p:spPr bwMode="auto">
          <a:xfrm>
            <a:off x="4860032" y="1772816"/>
            <a:ext cx="358190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tktochka.ru/uploads/product/303000/303055/303055.jpg"/>
          <p:cNvPicPr>
            <a:picLocks noChangeAspect="1" noChangeArrowheads="1"/>
          </p:cNvPicPr>
          <p:nvPr/>
        </p:nvPicPr>
        <p:blipFill>
          <a:blip r:embed="rId4" cstate="print"/>
          <a:srcRect l="31395" t="20471" r="6236" b="50503"/>
          <a:stretch>
            <a:fillRect/>
          </a:stretch>
        </p:blipFill>
        <p:spPr bwMode="auto">
          <a:xfrm>
            <a:off x="4499992" y="4149080"/>
            <a:ext cx="3595328" cy="239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3008313" cy="1162050"/>
          </a:xfrm>
        </p:spPr>
        <p:txBody>
          <a:bodyPr>
            <a:noAutofit/>
          </a:bodyPr>
          <a:lstStyle/>
          <a:p>
            <a:pPr algn="l"/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5733256"/>
            <a:ext cx="8003232" cy="79208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Однако, какими  бы преимуществами не обладали информационно-коммуникационные  технологии заменить живого общения педагога с ребёнком они не могут и не должны.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9217" name="Picture 1" descr="C:\Users\Татьяна\Contacts\Pictures\detsad-137620-1447692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008" y="1268760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1520" y="412658"/>
            <a:ext cx="3744416" cy="496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Компьютерные технологии вошли  в систему дошкольного образования как один из эффективных способов передачи знаний. Данный способ развивает интерес к обучению, воспитывает самостоятельность, развивает интеллектуальную деятельность, позволяет развиваться в духе современности, дает возможность качественно обновить воспитательно-образовательный процесс в ДОУ и повысить его эффективность.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с уверенностью можно сказать, что ИКТ являются неотъемлемой частью процесса обучения дошкольников. Это не только доступно и привычно для детей нового поколения, но и удобно для современного педагога.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80920" cy="288031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ЭКСПЕРИМЕНТИРОВАНИЕ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В  экспериментировании дошкольник выступает в роли исследователя, который самостоятельно и активно познаёт окружающий мир, используя разнообразные формы воздействия на него. 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Участвуя в процессе исследования, дети испытывают радость, удивление и даже восторг. Действуя самостоятельно или при направленной педагогом деятельности, дошкольники учатся ставить цель, решать проблемы, выдвигать гипотезы и проверять их опытным путем, делать выводы. Опыты и эксперименты помогают развивать не только память, мышление, логику, но и личностные характеристики, такие как воля и творческие способности.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ds7ishim.ru/sites/default/files/news/img_to_text/ekspirimen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505961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3"/>
            <a:ext cx="8208912" cy="36003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cap="none" dirty="0" smtClean="0">
                <a:solidFill>
                  <a:schemeClr val="tx1"/>
                </a:solidFill>
                <a:effectLst/>
                <a:latin typeface="+mn-lt"/>
              </a:rPr>
              <a:t>     КОЛЛЕКЦИОНИРОВАНИЕ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cap="none" dirty="0" smtClean="0">
                <a:solidFill>
                  <a:schemeClr val="tx1"/>
                </a:solidFill>
                <a:effectLst/>
                <a:latin typeface="+mn-lt"/>
              </a:rPr>
              <a:t>В процессе коллекционирования развиваются внимание, память, умение наблюдать, сравнивать, анализировать, обобщать, выделять главное. Также коллекционирование играет важную роль для объединения детей, родителей и педагогов в интересном и увлекательном деле, способствует развитию социального партнёрства. </a:t>
            </a:r>
            <a:r>
              <a:rPr lang="ru-RU" sz="1600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data27.i.gallery.ru/albums/gallery/389441-7d7de-95745579-m750x740-u0d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37537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doy12.ucoz.ru/_si/3/18530854.jpg"/>
          <p:cNvPicPr>
            <a:picLocks noChangeAspect="1" noChangeArrowheads="1"/>
          </p:cNvPicPr>
          <p:nvPr/>
        </p:nvPicPr>
        <p:blipFill>
          <a:blip r:embed="rId3" cstate="print"/>
          <a:srcRect t="20546"/>
          <a:stretch>
            <a:fillRect/>
          </a:stretch>
        </p:blipFill>
        <p:spPr bwMode="auto">
          <a:xfrm>
            <a:off x="2267744" y="4005064"/>
            <a:ext cx="4999306" cy="251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s://s1.babiki.ru/uploads/images/00/64/42/2012/12/23/9695c8.jpg"/>
          <p:cNvPicPr>
            <a:picLocks noChangeAspect="1" noChangeArrowheads="1"/>
          </p:cNvPicPr>
          <p:nvPr/>
        </p:nvPicPr>
        <p:blipFill>
          <a:blip r:embed="rId4" cstate="print"/>
          <a:srcRect l="5447" t="3357" r="20135" b="10564"/>
          <a:stretch>
            <a:fillRect/>
          </a:stretch>
        </p:blipFill>
        <p:spPr bwMode="auto">
          <a:xfrm>
            <a:off x="5652120" y="1772816"/>
            <a:ext cx="313691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8640960" cy="3096344"/>
          </a:xfrm>
        </p:spPr>
        <p:txBody>
          <a:bodyPr>
            <a:noAutofit/>
          </a:bodyPr>
          <a:lstStyle/>
          <a:p>
            <a:pPr algn="l"/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Эффективным методом в развитии необходимых в современном мире качеств является метод проблемного обучения, который, в свою очередь реализовывается в проектной деятельности. Поскольку в основе проекта лежит проблема, для ее решения необходим исследовательский поиск в различных направлениях, результаты которого обобщаются и объединяются в одно целое. Проектная деятельность обладает целым рядом характеристик, которые оказывают положительное влияние на развитие дошкольника. Организация проектной деятельности позволяет сформировать познавательную самостоятельность у детей, способствует развитию творчества и исследовательских навыков, позволяет развивать познавательные способности, личность дошкольника, а также взаимодействие со сверстниками.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900igr.net/up/datas/126558/008.jpg"/>
          <p:cNvPicPr>
            <a:picLocks noChangeAspect="1" noChangeArrowheads="1"/>
          </p:cNvPicPr>
          <p:nvPr/>
        </p:nvPicPr>
        <p:blipFill>
          <a:blip r:embed="rId2" cstate="print"/>
          <a:srcRect l="1979" t="57413" r="3028" b="1687"/>
          <a:stretch>
            <a:fillRect/>
          </a:stretch>
        </p:blipFill>
        <p:spPr bwMode="auto">
          <a:xfrm>
            <a:off x="827584" y="3645024"/>
            <a:ext cx="7160538" cy="244827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фото по проекту\100_11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9604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фото по проекту\100_11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4539329" y="1517455"/>
            <a:ext cx="4968553" cy="346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фото по проекту\100_1180.JPG"/>
          <p:cNvPicPr/>
          <p:nvPr/>
        </p:nvPicPr>
        <p:blipFill>
          <a:blip r:embed="rId4" cstate="print"/>
          <a:srcRect t="42676"/>
          <a:stretch>
            <a:fillRect/>
          </a:stretch>
        </p:blipFill>
        <p:spPr bwMode="auto">
          <a:xfrm>
            <a:off x="251520" y="3933056"/>
            <a:ext cx="5544616" cy="254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«НАША ДРУЖНАЯ СЕМЬЯ»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:\фото по проекту\100_1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фото по проекту\100_1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4665160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фото по проекту\100_11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10445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5536" y="18864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      РАЗВЛЕЧЕНИЕ «ВМЕСТЕ С МАМОЙ, ВМЕСТЕ С ПАПОЙ!»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343</Words>
  <Application>Microsoft Office PowerPoint</Application>
  <PresentationFormat>Экран (4:3)</PresentationFormat>
  <Paragraphs>40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    «Применение современных средств познавательной и речевой активности детей как одного из методов развития дошкольников».  </vt:lpstr>
      <vt:lpstr>    Проблема развития познавательной активности ребенка дошкольного возраста в течение многих лет остается актуальной.      Задача педагогов дошкольных учреждений, согласно ФГОС дошкольного образования — это воспитание детей, обладающих высоким творческим потенциалом.       Стало очевидно, чтобы воспитать талантливого человека, способного нестандартно мыслить, смотреть на окружающий мир,  необходимо изменение способов взаимодействия с дошкольниками. Современный подход к реализации задач, поставленных ФГОС ДО требует от педагогов активной жизненной позиции, умения разрабатывать и внедрять инновационные формы, методы и приемы работы с дошкольниками.  </vt:lpstr>
      <vt:lpstr>     Формирование познавательного интереса у детей дошкольного возраста возможно посредством использования современных образовательных технологий:   - ИКТ технологии  - экспериментирование - проектная деятельность - метод ТРИЗ - метод моделирования </vt:lpstr>
      <vt:lpstr>   </vt:lpstr>
      <vt:lpstr>             ЭКСПЕРИМЕНТИРОВАНИЕ     В  экспериментировании дошкольник выступает в роли исследователя, который самостоятельно и активно познаёт окружающий мир, используя разнообразные формы воздействия на него.      Участвуя в процессе исследования, дети испытывают радость, удивление и даже восторг. Действуя самостоятельно или при направленной педагогом деятельности, дошкольники учатся ставить цель, решать проблемы, выдвигать гипотезы и проверять их опытным путем, делать выводы. Опыты и эксперименты помогают развивать не только память, мышление, логику, но и личностные характеристики, такие как воля и творческие способности. </vt:lpstr>
      <vt:lpstr>     КОЛЛЕКЦИОНИРОВАНИЕ В процессе коллекционирования развиваются внимание, память, умение наблюдать, сравнивать, анализировать, обобщать, выделять главное. Также коллекционирование играет важную роль для объединения детей, родителей и педагогов в интересном и увлекательном деле, способствует развитию социального партнёрства.   </vt:lpstr>
      <vt:lpstr>Эффективным методом в развитии необходимых в современном мире качеств является метод проблемного обучения, который, в свою очередь реализовывается в проектной деятельности. Поскольку в основе проекта лежит проблема, для ее решения необходим исследовательский поиск в различных направлениях, результаты которого обобщаются и объединяются в одно целое. Проектная деятельность обладает целым рядом характеристик, которые оказывают положительное влияние на развитие дошкольника. Организация проектной деятельности позволяет сформировать познавательную самостоятельность у детей, способствует развитию творчества и исследовательских навыков, позволяет развивать познавательные способности, личность дошкольника, а также взаимодействие со сверстниками. </vt:lpstr>
      <vt:lpstr>Презентация PowerPoint</vt:lpstr>
      <vt:lpstr>Презентация PowerPoint</vt:lpstr>
      <vt:lpstr>     В настоящее время педагогу не обойтись без применения триз-технологии (теории решения изобретательских задач).      Эта технология хоть и не нова, но очень актуальна, так как полностью реализует задачу развития творческой личности. Она соответствует принципам развивающего обучения, а также основным положениям ФГОС ДО.      Одно из главных преимуществ технологии ТРИЗ — это максимальный акцент на самостоятельность работы детей. Смысл в том, чтобы ребенок смог сам дойти до правильного ответа. Педагог выступает как мудрый наставник, который направляет течение мысли своих маленьких подопечных в нужное русло.</vt:lpstr>
      <vt:lpstr>         Метод мозгового штурма  Это оперативный метод решения проблемы на основе стимулирования творческой активности, при котором участникам обсуждения предлагают высказать как можно большее количество вариантов решений, в том числе самых фантастичных. Затем из общего числа высказанных идей отбирают наиболее удачные, которые могут быть использованы на практике.</vt:lpstr>
      <vt:lpstr>                          Метод маленьких человечков (ММЧ) -   отлично работающий способ, позволяющий формировать у детей максимально точное и понятное им представление о простейших биологических и физических процессах. В играх и упражнениях с маленькими человечками  развиваются воображение и фантазия, следовательно, создается почва для формирования инициативной, пытливой творческой личности.      </vt:lpstr>
      <vt:lpstr>Презентация PowerPoint</vt:lpstr>
      <vt:lpstr>Презентация PowerPoint</vt:lpstr>
      <vt:lpstr>Мнемотехника – (искусство запоминания) – система методов и приемов, обеспечивающих эффективное запоминание, сохранение и воспроизведение информации. Мнемотаблицы — это схемы, в которые заложена определенная информация.  Суть мнемосхемы заключается в следующем: на каждое слово или маленькое словосочетание придумывается картинка (изображение): таким образом, весь текст зарисовывается схематично, глядя на эти схемы – рисунки, ребёнок легко запоминает информацию. Всё нарисованное должно быть понятно детям. Можно сказать, что мнемосхемы – это средство для запоминания.  </vt:lpstr>
      <vt:lpstr> </vt:lpstr>
      <vt:lpstr>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к стимулированию познавательной и речевой активности  как условие успешного развития дошкольников.</dc:title>
  <dc:creator>Казакова</dc:creator>
  <cp:lastModifiedBy>Наталья</cp:lastModifiedBy>
  <cp:revision>40</cp:revision>
  <dcterms:created xsi:type="dcterms:W3CDTF">2018-11-17T21:08:18Z</dcterms:created>
  <dcterms:modified xsi:type="dcterms:W3CDTF">2021-12-22T18:24:42Z</dcterms:modified>
</cp:coreProperties>
</file>