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86" r:id="rId6"/>
    <p:sldId id="287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2508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CCCDF8-63E5-4C69-9BF2-DC944A63DEC9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02D93D-AE36-48D1-88CA-A980D58BC14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2D93D-AE36-48D1-88CA-A980D58BC14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464234" y="381000"/>
            <a:ext cx="8229600" cy="369094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Театральная деятельность в детском саду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«ВОЛШЕБНЫЙ МИР ТЕАТРА»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3" name="Подзаголовок 12"/>
          <p:cNvSpPr>
            <a:spLocks noGrp="1"/>
          </p:cNvSpPr>
          <p:nvPr>
            <p:ph type="subTitle" idx="1"/>
          </p:nvPr>
        </p:nvSpPr>
        <p:spPr>
          <a:xfrm>
            <a:off x="1428728" y="4071942"/>
            <a:ext cx="7265106" cy="178595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МДОУ детский сад комбинированного вида № 99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Балакина Марина Алексеевна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Воспитатель </a:t>
            </a:r>
            <a:r>
              <a:rPr lang="en-US" sz="2400" b="1" dirty="0" smtClean="0">
                <a:solidFill>
                  <a:srgbClr val="FF0000"/>
                </a:solidFill>
              </a:rPr>
              <a:t>I</a:t>
            </a:r>
            <a:r>
              <a:rPr lang="ru-RU" sz="2400" b="1" dirty="0" smtClean="0">
                <a:solidFill>
                  <a:srgbClr val="FF0000"/>
                </a:solidFill>
              </a:rPr>
              <a:t> квалификационной категории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026" name="AutoShape 2" descr="https://celes.club/uploads/posts/2022-05/1653396151_45-celes-club-p-fon-dlya-prezentatsii-kukolnii-teatr-krasi-4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celes.club/uploads/posts/2022-05/1653396151_45-celes-club-p-fon-dlya-prezentatsii-kukolnii-teatr-krasi-4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celes.club/uploads/posts/2022-05/1653396151_45-celes-club-p-fon-dlya-prezentatsii-kukolnii-teatr-krasi-4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celes.club/uploads/posts/2022-05/1653396151_45-celes-club-p-fon-dlya-prezentatsii-kukolnii-teatr-krasi-4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https://celes.club/uploads/posts/2022-05/1653396151_45-celes-club-p-fon-dlya-prezentatsii-kukolnii-teatr-krasi-4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https://catherineasquithgallery.com/uploads/posts/2021-02/1613687035_68-p-fon-dlya-prezentatsii-kukolnii-teatr-7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AutoShape 14" descr="https://catherineasquithgallery.com/uploads/posts/2021-02/1613687035_68-p-fon-dlya-prezentatsii-kukolnii-teatr-7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0" name="AutoShape 16" descr="https://top-fon.com/uploads/posts/2023-01/1674622141_top-fon-com-p-foni-dlya-prezentatsii-teatralnie-detskie-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46095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Активное использование в совместной деятельности с детьми разных видов театра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cuC2gkCB41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2" y="1643050"/>
            <a:ext cx="3429006" cy="4357718"/>
          </a:xfrm>
          <a:prstGeom prst="rect">
            <a:avLst/>
          </a:prstGeom>
        </p:spPr>
      </p:pic>
      <p:pic>
        <p:nvPicPr>
          <p:cNvPr id="7" name="Содержимое 6" descr="sBwqqrzGRtw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4348" y="1643050"/>
            <a:ext cx="3394472" cy="452596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Обыгрывание этюдов, </a:t>
            </a:r>
            <a:r>
              <a:rPr lang="ru-RU" b="1" dirty="0" err="1" smtClean="0">
                <a:solidFill>
                  <a:srgbClr val="FF0000"/>
                </a:solidFill>
              </a:rPr>
              <a:t>потешек</a:t>
            </a:r>
            <a:r>
              <a:rPr lang="ru-RU" b="1" dirty="0" smtClean="0">
                <a:solidFill>
                  <a:srgbClr val="FF0000"/>
                </a:solidFill>
              </a:rPr>
              <a:t>, мини сценок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zUbHUabtJP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646238"/>
            <a:ext cx="6643734" cy="4926034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81814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Проведение занятий с использованием театрализованных постановок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GeyO1-Wq8i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2143116"/>
            <a:ext cx="3440946" cy="3957637"/>
          </a:xfrm>
        </p:spPr>
      </p:pic>
      <p:pic>
        <p:nvPicPr>
          <p:cNvPr id="5" name="Рисунок 4" descr="S-so25yI0m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60" y="2000240"/>
            <a:ext cx="2786064" cy="3000396"/>
          </a:xfrm>
          <a:prstGeom prst="rect">
            <a:avLst/>
          </a:prstGeom>
        </p:spPr>
      </p:pic>
      <p:pic>
        <p:nvPicPr>
          <p:cNvPr id="6" name="Рисунок 5" descr="Vs0YLd8ug8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43372" y="3143248"/>
            <a:ext cx="2857520" cy="321468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0376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Работа с родителями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II </a:t>
            </a:r>
            <a:r>
              <a:rPr lang="ru-RU" b="1" dirty="0" smtClean="0">
                <a:solidFill>
                  <a:srgbClr val="FF0000"/>
                </a:solidFill>
              </a:rPr>
              <a:t>этап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600905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- консультация для родителей;</a:t>
            </a:r>
          </a:p>
          <a:p>
            <a:r>
              <a:rPr lang="ru-RU" sz="2800" b="1" i="1" dirty="0" smtClean="0">
                <a:solidFill>
                  <a:srgbClr val="FF0000"/>
                </a:solidFill>
              </a:rPr>
              <a:t>-  выставка – презентация разных видов театра:</a:t>
            </a:r>
          </a:p>
          <a:p>
            <a:r>
              <a:rPr lang="ru-RU" sz="2800" b="1" i="1" dirty="0" smtClean="0">
                <a:solidFill>
                  <a:srgbClr val="FF0000"/>
                </a:solidFill>
              </a:rPr>
              <a:t>- изготовление в группу новых видов театра;</a:t>
            </a:r>
          </a:p>
          <a:p>
            <a:r>
              <a:rPr lang="ru-RU" sz="2800" b="1" i="1" dirty="0" smtClean="0">
                <a:solidFill>
                  <a:srgbClr val="FF0000"/>
                </a:solidFill>
              </a:rPr>
              <a:t>- вовлечь родителей в жизнь детского сада, оформление театрального уголка.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Заключительный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III </a:t>
            </a:r>
            <a:r>
              <a:rPr lang="ru-RU" b="1" dirty="0" smtClean="0">
                <a:solidFill>
                  <a:srgbClr val="FF0000"/>
                </a:solidFill>
              </a:rPr>
              <a:t>этап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</a:rPr>
              <a:t>1. Родители и дети познакомились с историей театра, его видами, способами изготовления и обыгрывания;</a:t>
            </a:r>
          </a:p>
          <a:p>
            <a:r>
              <a:rPr lang="ru-RU" sz="2000" b="1" i="1" dirty="0" smtClean="0">
                <a:solidFill>
                  <a:srgbClr val="FF0000"/>
                </a:solidFill>
              </a:rPr>
              <a:t>2.  При проведении опроса в конце проекта «Играете ли вы с ребенком дома в театр?», возросло желание родителей заниматься театральной деятельностью дома с детьми, посещать театр;,</a:t>
            </a:r>
          </a:p>
          <a:p>
            <a:r>
              <a:rPr lang="ru-RU" sz="2000" b="1" i="1" dirty="0" smtClean="0">
                <a:solidFill>
                  <a:srgbClr val="FF0000"/>
                </a:solidFill>
              </a:rPr>
              <a:t>3. Многие родители приобрели и изготовили для домашнего использования и использования в детском саду театра;</a:t>
            </a:r>
          </a:p>
          <a:p>
            <a:r>
              <a:rPr lang="ru-RU" sz="2000" b="1" i="1" dirty="0" smtClean="0">
                <a:solidFill>
                  <a:srgbClr val="FF0000"/>
                </a:solidFill>
              </a:rPr>
              <a:t>4. Увлеченное использование театрального уголка детьми в группе в самостоятельной деятельности и хорошие показатели «актерского мастерства»;</a:t>
            </a:r>
          </a:p>
          <a:p>
            <a:r>
              <a:rPr lang="ru-RU" sz="2000" b="1" i="1" dirty="0" smtClean="0">
                <a:solidFill>
                  <a:srgbClr val="FF0000"/>
                </a:solidFill>
              </a:rPr>
              <a:t>5.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Фотоотчет</a:t>
            </a:r>
            <a:r>
              <a:rPr lang="ru-RU" sz="2000" b="1" i="1" dirty="0" smtClean="0">
                <a:solidFill>
                  <a:srgbClr val="FF0000"/>
                </a:solidFill>
              </a:rPr>
              <a:t>.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ИТОГИ ПРОЕКТА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i="1" dirty="0" smtClean="0">
                <a:solidFill>
                  <a:srgbClr val="FF0000"/>
                </a:solidFill>
              </a:rPr>
              <a:t>- </a:t>
            </a:r>
            <a:r>
              <a:rPr lang="ru-RU" sz="2800" b="1" i="1" dirty="0" smtClean="0">
                <a:solidFill>
                  <a:srgbClr val="FF0000"/>
                </a:solidFill>
              </a:rPr>
              <a:t>дети научились пользоваться настольными и пальчиковым театром,</a:t>
            </a:r>
          </a:p>
          <a:p>
            <a:r>
              <a:rPr lang="ru-RU" sz="2800" b="1" i="1" dirty="0" smtClean="0">
                <a:solidFill>
                  <a:srgbClr val="FF0000"/>
                </a:solidFill>
              </a:rPr>
              <a:t>- передавать характер персонажа и передавать его эмоции,</a:t>
            </a:r>
          </a:p>
          <a:p>
            <a:r>
              <a:rPr lang="ru-RU" sz="2800" b="1" i="1" dirty="0" smtClean="0">
                <a:solidFill>
                  <a:srgbClr val="FF0000"/>
                </a:solidFill>
              </a:rPr>
              <a:t>- дети знают названия сказок, персонажей сказок,</a:t>
            </a:r>
          </a:p>
          <a:p>
            <a:r>
              <a:rPr lang="ru-RU" sz="2800" b="1" i="1" dirty="0" smtClean="0">
                <a:solidFill>
                  <a:srgbClr val="FF0000"/>
                </a:solidFill>
              </a:rPr>
              <a:t>- научились отличать пальчиковые, настольные и кукольные театры,</a:t>
            </a:r>
          </a:p>
          <a:p>
            <a:r>
              <a:rPr lang="ru-RU" sz="2800" b="1" i="1" dirty="0" smtClean="0">
                <a:solidFill>
                  <a:srgbClr val="FF0000"/>
                </a:solidFill>
              </a:rPr>
              <a:t>-дети стали целеустремленными и уверенными в себе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8686799" y="285728"/>
            <a:ext cx="45719" cy="714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452628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5400" b="1" i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8000" b="1" i="1" dirty="0" smtClean="0">
                <a:solidFill>
                  <a:srgbClr val="FF0000"/>
                </a:solidFill>
              </a:rPr>
              <a:t>Спасибо за </a:t>
            </a:r>
          </a:p>
          <a:p>
            <a:pPr algn="ctr">
              <a:buNone/>
            </a:pPr>
            <a:r>
              <a:rPr lang="ru-RU" sz="8000" b="1" i="1" dirty="0" smtClean="0">
                <a:solidFill>
                  <a:srgbClr val="FF0000"/>
                </a:solidFill>
              </a:rPr>
              <a:t>Внимания!</a:t>
            </a:r>
            <a:endParaRPr lang="ru-RU" sz="8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Актуальность </a:t>
            </a:r>
            <a:r>
              <a:rPr lang="ru-RU" b="1" dirty="0" err="1" smtClean="0">
                <a:solidFill>
                  <a:srgbClr val="FF0000"/>
                </a:solidFill>
              </a:rPr>
              <a:t>пректа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</a:rPr>
              <a:t>После беседы с детьми, выяснилось , что многие дети еще ни разу не были в театре (не учитывая театральных спектаклей в детском саду).Они не представляют, что это такое, кто там работает, для чего он нужен.</a:t>
            </a:r>
          </a:p>
          <a:p>
            <a:r>
              <a:rPr lang="ru-RU" sz="2000" b="1" i="1" dirty="0" smtClean="0">
                <a:solidFill>
                  <a:srgbClr val="FF0000"/>
                </a:solidFill>
              </a:rPr>
              <a:t>Те ребята, кто был в театре с родителями, с восторгом рассказывали о просмотренной сказке, но не чего не смогли рассказать о самом театре и для чего он нужен. Дошколята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изьявили</a:t>
            </a:r>
            <a:r>
              <a:rPr lang="ru-RU" sz="2000" b="1" i="1" dirty="0" smtClean="0">
                <a:solidFill>
                  <a:srgbClr val="FF0000"/>
                </a:solidFill>
              </a:rPr>
              <a:t> желание поподробнее о нем узнать. Так возникла идея создания проекта «Волшебный мир театра».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14338" name="AutoShape 2" descr="https://catherineasquithgallery.com/uploads/posts/2021-02/1613687035_68-p-fon-dlya-prezentatsii-kukolnii-teatr-7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https://catherineasquithgallery.com/uploads/posts/2021-02/1613687035_68-p-fon-dlya-prezentatsii-kukolnii-teatr-7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Цель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Развивать у детей речь, воображение и фантазию, привлечь к работе проекта детей, сделать проект значимым для детей и родителей; формирование у детей и родителей интереса к театру и современной театральной деятельности.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Задачи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</a:rPr>
              <a:t>1. Развивать у детей выразительность речи.</a:t>
            </a:r>
          </a:p>
          <a:p>
            <a:r>
              <a:rPr lang="ru-RU" sz="2000" b="1" i="1" dirty="0" smtClean="0">
                <a:solidFill>
                  <a:srgbClr val="FF0000"/>
                </a:solidFill>
              </a:rPr>
              <a:t>2.Создавать условия для передачи детьми своих эмоций, чувств, желаний и взглядов, как в обычном разговоре, так и публично. Привить детям первичные навыки в области театрального искусства (использование мимики, жестов, голоса).</a:t>
            </a:r>
          </a:p>
          <a:p>
            <a:r>
              <a:rPr lang="ru-RU" sz="2000" b="1" i="1" dirty="0" smtClean="0">
                <a:solidFill>
                  <a:srgbClr val="FF0000"/>
                </a:solidFill>
              </a:rPr>
              <a:t>3. Знакомить детей с многообразием окружающего мира через образы, краски, звуки, музыку.</a:t>
            </a:r>
          </a:p>
          <a:p>
            <a:r>
              <a:rPr lang="ru-RU" sz="2000" b="1" i="1" dirty="0" smtClean="0">
                <a:solidFill>
                  <a:srgbClr val="FF0000"/>
                </a:solidFill>
              </a:rPr>
              <a:t>4. Развивать артистические способности детей через театрализованную игру.</a:t>
            </a:r>
          </a:p>
          <a:p>
            <a:r>
              <a:rPr lang="ru-RU" sz="2000" b="1" i="1" dirty="0" smtClean="0">
                <a:solidFill>
                  <a:srgbClr val="FF0000"/>
                </a:solidFill>
              </a:rPr>
              <a:t>5. Пробудить интерес детей и родителей к театру.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Заинтерисовать</a:t>
            </a:r>
            <a:r>
              <a:rPr lang="ru-RU" sz="2000" b="1" i="1" dirty="0" smtClean="0">
                <a:solidFill>
                  <a:srgbClr val="FF0000"/>
                </a:solidFill>
              </a:rPr>
              <a:t> родителей в приобретении, изготовлении разных видов театра и дать сведения о способах обыгрывания дома с детьми.</a:t>
            </a:r>
          </a:p>
          <a:p>
            <a:r>
              <a:rPr lang="ru-RU" sz="2000" b="1" i="1" dirty="0" smtClean="0">
                <a:solidFill>
                  <a:srgbClr val="FF0000"/>
                </a:solidFill>
              </a:rPr>
              <a:t>6.Заитерисовать родителей принять активное участие в жизни ребенка в ДОУ,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41080" y="253536"/>
            <a:ext cx="45719" cy="46082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243847"/>
          </a:xfrm>
        </p:spPr>
        <p:txBody>
          <a:bodyPr/>
          <a:lstStyle/>
          <a:p>
            <a:r>
              <a:rPr lang="ru-RU" b="1" i="1" u="sng" dirty="0" smtClean="0">
                <a:solidFill>
                  <a:srgbClr val="FF0000"/>
                </a:solidFill>
              </a:rPr>
              <a:t>Участники проекта:</a:t>
            </a:r>
            <a:r>
              <a:rPr lang="ru-RU" b="1" i="1" dirty="0" smtClean="0">
                <a:solidFill>
                  <a:srgbClr val="FF0000"/>
                </a:solidFill>
              </a:rPr>
              <a:t> воспитатель, воспитанники группы №2, родители (законные представители).</a:t>
            </a:r>
          </a:p>
          <a:p>
            <a:r>
              <a:rPr lang="ru-RU" b="1" i="1" u="sng" dirty="0" smtClean="0">
                <a:solidFill>
                  <a:srgbClr val="FF0000"/>
                </a:solidFill>
              </a:rPr>
              <a:t>Руководитель </a:t>
            </a:r>
            <a:r>
              <a:rPr lang="ru-RU" b="1" i="1" u="sng" dirty="0" err="1" smtClean="0">
                <a:solidFill>
                  <a:srgbClr val="FF0000"/>
                </a:solidFill>
              </a:rPr>
              <a:t>проекиа</a:t>
            </a:r>
            <a:r>
              <a:rPr lang="ru-RU" b="1" i="1" u="sng" dirty="0" smtClean="0">
                <a:solidFill>
                  <a:srgbClr val="FF0000"/>
                </a:solidFill>
              </a:rPr>
              <a:t>: </a:t>
            </a:r>
            <a:r>
              <a:rPr lang="ru-RU" b="1" i="1" dirty="0" smtClean="0">
                <a:solidFill>
                  <a:srgbClr val="FF0000"/>
                </a:solidFill>
              </a:rPr>
              <a:t>Балакина Марина Алексеевна, воспитатель </a:t>
            </a:r>
            <a:r>
              <a:rPr lang="en-US" b="1" i="1" dirty="0" smtClean="0">
                <a:solidFill>
                  <a:srgbClr val="FF0000"/>
                </a:solidFill>
              </a:rPr>
              <a:t>I </a:t>
            </a:r>
            <a:r>
              <a:rPr lang="ru-RU" b="1" i="1" dirty="0" smtClean="0">
                <a:solidFill>
                  <a:srgbClr val="FF0000"/>
                </a:solidFill>
              </a:rPr>
              <a:t>квалификационной категории.</a:t>
            </a:r>
          </a:p>
          <a:p>
            <a:r>
              <a:rPr lang="ru-RU" b="1" i="1" u="sng" dirty="0" smtClean="0">
                <a:solidFill>
                  <a:srgbClr val="FF0000"/>
                </a:solidFill>
              </a:rPr>
              <a:t>Сроки реализации: </a:t>
            </a:r>
            <a:r>
              <a:rPr lang="ru-RU" b="1" i="1" dirty="0" smtClean="0">
                <a:solidFill>
                  <a:srgbClr val="FF0000"/>
                </a:solidFill>
              </a:rPr>
              <a:t>октябрь 2022 – апрель 2023 года.</a:t>
            </a:r>
            <a:endParaRPr lang="ru-RU" b="1" i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Ресурсное обучение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1. Художественная литература сказки: «Доктор Айболит», «Репка», «Курочка Ряба», «Теремок».</a:t>
            </a: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2. Плоскостные театры, театр </a:t>
            </a:r>
            <a:r>
              <a:rPr lang="ru-RU" sz="2400" b="1" i="1" dirty="0" err="1" smtClean="0">
                <a:solidFill>
                  <a:srgbClr val="FF0000"/>
                </a:solidFill>
              </a:rPr>
              <a:t>би-ба-бо</a:t>
            </a:r>
            <a:r>
              <a:rPr lang="ru-RU" sz="2400" b="1" i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3. Сюжетные картинки и иллюстрации к сказкам.</a:t>
            </a: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4. Маски и костюмы для инсценировании сказок.</a:t>
            </a: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5. Записи детских песен и сказок</a:t>
            </a:r>
            <a:r>
              <a:rPr lang="ru-RU" sz="2400" dirty="0" smtClean="0">
                <a:solidFill>
                  <a:srgbClr val="FF0000"/>
                </a:solidFill>
              </a:rPr>
              <a:t>.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Работа с детьми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I</a:t>
            </a:r>
            <a:r>
              <a:rPr lang="ru-RU" b="1" dirty="0" smtClean="0">
                <a:solidFill>
                  <a:srgbClr val="FF0000"/>
                </a:solidFill>
              </a:rPr>
              <a:t> этап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IMG_20230410_160844_edit_378055898687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2786058"/>
            <a:ext cx="5072098" cy="3454392"/>
          </a:xfrm>
        </p:spPr>
      </p:pic>
      <p:sp>
        <p:nvSpPr>
          <p:cNvPr id="6" name="TextBox 5"/>
          <p:cNvSpPr txBox="1"/>
          <p:nvPr/>
        </p:nvSpPr>
        <p:spPr>
          <a:xfrm>
            <a:off x="1428728" y="1785926"/>
            <a:ext cx="5286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Беседа с детьми о театре, о роли театра в жизни людей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Папка передвижка для детей о разных видах театра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slide_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500174"/>
            <a:ext cx="3803126" cy="2100258"/>
          </a:xfrm>
        </p:spPr>
      </p:pic>
      <p:pic>
        <p:nvPicPr>
          <p:cNvPr id="5" name="Рисунок 4" descr="700-n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2285992"/>
            <a:ext cx="3929090" cy="3286148"/>
          </a:xfrm>
          <a:prstGeom prst="rect">
            <a:avLst/>
          </a:prstGeom>
        </p:spPr>
      </p:pic>
      <p:pic>
        <p:nvPicPr>
          <p:cNvPr id="6" name="Рисунок 5" descr="slide-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662" y="3786190"/>
            <a:ext cx="3429024" cy="207170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Чтение небольших художественных произведений (сказки, рассказы о животных)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00dd17ba75c83d1c90d47794c60594ff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1646238"/>
            <a:ext cx="6643734" cy="4525962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118</TotalTime>
  <Words>594</Words>
  <PresentationFormat>Экран (4:3)</PresentationFormat>
  <Paragraphs>53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Литейная</vt:lpstr>
      <vt:lpstr>Театральная деятельность в детском саду «ВОЛШЕБНЫЙ МИР ТЕАТРА»  </vt:lpstr>
      <vt:lpstr>Актуальность пректа</vt:lpstr>
      <vt:lpstr>Цель</vt:lpstr>
      <vt:lpstr>Задачи</vt:lpstr>
      <vt:lpstr>Слайд 5</vt:lpstr>
      <vt:lpstr>Ресурсное обучение</vt:lpstr>
      <vt:lpstr>Работа с детьми I этап</vt:lpstr>
      <vt:lpstr>Папка передвижка для детей о разных видах театра</vt:lpstr>
      <vt:lpstr>Чтение небольших художественных произведений (сказки, рассказы о животных)</vt:lpstr>
      <vt:lpstr>Активное использование в совместной деятельности с детьми разных видов театра</vt:lpstr>
      <vt:lpstr>Обыгрывание этюдов, потешек, мини сценок</vt:lpstr>
      <vt:lpstr>Проведение занятий с использованием театрализованных постановок</vt:lpstr>
      <vt:lpstr>Работа с родителями II этап</vt:lpstr>
      <vt:lpstr>Заключительный III этап</vt:lpstr>
      <vt:lpstr>ИТОГИ ПРОЕКТА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пк</cp:lastModifiedBy>
  <cp:revision>14</cp:revision>
  <dcterms:created xsi:type="dcterms:W3CDTF">2023-04-10T17:44:39Z</dcterms:created>
  <dcterms:modified xsi:type="dcterms:W3CDTF">2023-04-11T06:57:08Z</dcterms:modified>
</cp:coreProperties>
</file>