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5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5313332"/>
            <a:ext cx="1584325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837" y="4234626"/>
            <a:ext cx="3048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665" y="2829112"/>
            <a:ext cx="93821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942" y="1680322"/>
            <a:ext cx="304800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141" y="0"/>
            <a:ext cx="1878013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013" y="1204047"/>
            <a:ext cx="115252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538" y="831031"/>
            <a:ext cx="592137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13" y="690372"/>
            <a:ext cx="7620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374" y="258691"/>
            <a:ext cx="755650" cy="920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3771723" y="733452"/>
            <a:ext cx="659024" cy="493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568" y="867632"/>
            <a:ext cx="110966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833" y="1228416"/>
            <a:ext cx="853406" cy="50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99"/>
            <a:ext cx="159702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2" y="1883558"/>
            <a:ext cx="676275" cy="1044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419" y="3603812"/>
            <a:ext cx="652463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" y="2934618"/>
            <a:ext cx="473599" cy="56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22" y="4515021"/>
            <a:ext cx="877887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5" y="3469341"/>
            <a:ext cx="7620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27321">
            <a:off x="1324211" y="4326565"/>
            <a:ext cx="67627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91" y="5386917"/>
            <a:ext cx="57308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99" y="6013435"/>
            <a:ext cx="1841500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800" y="5264135"/>
            <a:ext cx="8286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481" y="4429110"/>
            <a:ext cx="920750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419" y="2912020"/>
            <a:ext cx="1347787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084" y="4637257"/>
            <a:ext cx="695325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855" y="5218548"/>
            <a:ext cx="1176337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4933759"/>
            <a:ext cx="847725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12" y="3855799"/>
            <a:ext cx="1401763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56876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Чумбаевик</dc:creator>
  <cp:lastModifiedBy>Пользователь Windows</cp:lastModifiedBy>
  <cp:revision>2</cp:revision>
  <dcterms:created xsi:type="dcterms:W3CDTF">2020-07-29T14:40:35Z</dcterms:created>
  <dcterms:modified xsi:type="dcterms:W3CDTF">2020-07-29T14:51:20Z</dcterms:modified>
</cp:coreProperties>
</file>