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7" r:id="rId5"/>
    <p:sldId id="270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3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687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79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78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556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91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02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37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40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02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223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2CC1C-010B-409D-8672-B9BB125A31ED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41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2CC1C-010B-409D-8672-B9BB125A31ED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B77F4-2950-4FF9-A0A5-4D56B3C20F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560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09601" y="522198"/>
            <a:ext cx="80227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Структурное подразделение  «Детский сад № 16 комбинированного вида» </a:t>
            </a:r>
            <a:endParaRPr lang="ru-RU" sz="1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МБДОУ «Детский сад «Радуга» комбинированного вида»</a:t>
            </a:r>
            <a:endParaRPr lang="ru-RU" sz="1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Рузаевского муниципального района</a:t>
            </a:r>
            <a:endParaRPr lang="ru-RU" sz="1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5693" y="1984138"/>
            <a:ext cx="57822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 физкультурного занятия 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второй младшей группе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Август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неделя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5999" y="4420295"/>
            <a:ext cx="6454589" cy="772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r">
              <a:lnSpc>
                <a:spcPts val="2570"/>
              </a:lnSpc>
              <a:spcBef>
                <a:spcPts val="95"/>
              </a:spcBef>
              <a:spcAft>
                <a:spcPts val="0"/>
              </a:spcAft>
              <a:tabLst>
                <a:tab pos="143510" algn="l"/>
              </a:tabLst>
            </a:pPr>
            <a:r>
              <a:rPr lang="ru-RU" b="1" spc="-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Подготовила инструктор по физической культуре:      </a:t>
            </a:r>
            <a:endPara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r">
              <a:lnSpc>
                <a:spcPts val="2570"/>
              </a:lnSpc>
              <a:spcBef>
                <a:spcPts val="95"/>
              </a:spcBef>
              <a:spcAft>
                <a:spcPts val="0"/>
              </a:spcAft>
              <a:tabLst>
                <a:tab pos="143510" algn="l"/>
              </a:tabLst>
            </a:pPr>
            <a:r>
              <a:rPr lang="ru-RU" b="1" spc="-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Захарова Н.А</a:t>
            </a:r>
            <a:r>
              <a:rPr lang="ru-RU" b="1" spc="-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80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1740024" y="613317"/>
            <a:ext cx="6260976" cy="62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</a:t>
            </a:r>
          </a:p>
          <a:p>
            <a:pPr algn="l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Физическое воспитание дошкольников включает в себя проведение утренней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гимнастики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(ежедневное), физкультурных занятий, подвижных игр, развлечений в помещении и на свежем воздухе.</a:t>
            </a:r>
          </a:p>
          <a:p>
            <a:pPr algn="l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данной презентации представлен конспект физкультурного занятия, методические рекомендации к проведению физкультурного занятия, комплекс утренней гимнастики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подвижная игра.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31830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96471" y="887507"/>
            <a:ext cx="7539317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Занятие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построено по общепринятой структуре и включает обучение основным видам движений, комплекс упражнений общеразвивающего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характера, подвижные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и т.д.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возраста детей продолжительность физкультурного занятия разная (2 младшая группа-15 мин., средняя группа-20 мин., старшая группа -25 мин., подготовительная группа-30 мин.) и все они проводятся 3 раза в неделю в игровой форме.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Самое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главное, чтобы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занятия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игры приносили детям удовольствие и радость, прибавляли уверенности в своих силах, развивали самостоятельность.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Растите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здоровыми, сильными и жизнерадостными!</a:t>
            </a:r>
          </a:p>
        </p:txBody>
      </p:sp>
    </p:spTree>
    <p:extLst>
      <p:ext uri="{BB962C8B-B14F-4D97-AF65-F5344CB8AC3E}">
        <p14:creationId xmlns:p14="http://schemas.microsoft.com/office/powerpoint/2010/main" val="356884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625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37229" y="235583"/>
            <a:ext cx="33969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 занятия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120489"/>
              </p:ext>
            </p:extLst>
          </p:nvPr>
        </p:nvGraphicFramePr>
        <p:xfrm>
          <a:off x="224287" y="757084"/>
          <a:ext cx="8678172" cy="56219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7597"/>
                <a:gridCol w="1366684"/>
                <a:gridCol w="1317522"/>
                <a:gridCol w="1435510"/>
                <a:gridCol w="1042219"/>
                <a:gridCol w="1638228"/>
                <a:gridCol w="1040412"/>
              </a:tblGrid>
              <a:tr h="9644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занятия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Бег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дыхание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 общеразвивающих упражнений (ОРУ)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виды упражнений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(ОВД)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Подвижная игра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</a:tr>
              <a:tr h="4443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«Мы идем на полянку»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(Все виды ходьбы выполняются в чередовании с обычной ходьбой).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 на носках, на внешней стороне ступни, на пятках. 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 вокруг 2 предметов, ходьба по кругу,  </a:t>
                      </a:r>
                    </a:p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 с остановкой на сигнал, поворот в другую сторону и продолжение ходьбы.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Обычный бег; по кругу, бег в противоположную сторону (по сигналу).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(Нужно обращать внимание на осанку детей во время бега. Длительность бега 30 – 40 с)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 marR="25400" algn="l">
                        <a:lnSpc>
                          <a:spcPts val="1465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Пчелка»</a:t>
                      </a:r>
                      <a:endParaRPr lang="ru-RU" sz="1100" spc="5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25400" algn="l">
                        <a:lnSpc>
                          <a:spcPts val="1465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Пчелка </a:t>
                      </a:r>
                      <a:r>
                        <a:rPr lang="ru-RU" sz="1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гуди. В поле </a:t>
                      </a:r>
                      <a:r>
                        <a:rPr lang="ru-RU" sz="1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лети.</a:t>
                      </a:r>
                      <a:endParaRPr lang="ru-RU" sz="1100" spc="5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25400" algn="l">
                        <a:lnSpc>
                          <a:spcPts val="1465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поля лети </a:t>
                      </a:r>
                      <a:r>
                        <a:rPr lang="ru-RU" sz="1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-медок неси.</a:t>
                      </a:r>
                      <a:endParaRPr lang="ru-RU" sz="1100" spc="5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25400" algn="l">
                        <a:lnSpc>
                          <a:spcPts val="1465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ru-RU" sz="1400" spc="5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Ж-ж-ж</a:t>
                      </a:r>
                      <a:r>
                        <a:rPr lang="ru-RU" sz="1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-</a:t>
                      </a:r>
                      <a:r>
                        <a:rPr lang="ru-RU" sz="1400" spc="5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</a:t>
                      </a:r>
                      <a:r>
                        <a:rPr lang="ru-RU" sz="1400" spc="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!.</a:t>
                      </a:r>
                      <a:endParaRPr lang="ru-RU" sz="1100" spc="5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(Легко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взмахивают кистями рук. На выдохе произносить звук «ж-ж-ж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 №15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Ходьба по «узенькой дорожке» (15-20 см.), руки в стороны.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Прыжки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двух ногах между предметов, вокруг них.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Прокатывание мячи друг другу (8—10 раз) расстояние 2-3 м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«Воробушки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кошка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49" marR="3044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621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55811" y="1122363"/>
            <a:ext cx="81220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Подвижная игра «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ВОРОБУШКИ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КОТ»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младшая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 умение размещаться в пространстве и двигаться в коллективе, не задевая друг друга. Действовать по сигналу, упражнять в прыжках в глубину, с места в длину, в быстром беге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вдоль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скамейках 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обручах. Это воробушки на крыше или в гнездышках. Поодаль сидит кошка –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«Воробушки полетели!»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говорит взрослый.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Воробушки спрыгивают с крыши, расправив крылья –руки в стороны. Бегают в рассыпную по всей комнате. «Кошка спит». Просыпается, произносит «мяу –мяу!», бежит догонять воробушков, которые прячутся, заняв свои места. Пойманных воробушков кошка отводит к себе в дом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Правила: 1.Воробушки спрыгивают по сигналу воспитателя «Воробушки, полетели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!».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2.Воробушки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возвращаются на места. Когда кошка произносит «Мяу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!».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Ввести второго кота. Воробушки клюют зернышки.</a:t>
            </a:r>
          </a:p>
        </p:txBody>
      </p:sp>
    </p:spTree>
    <p:extLst>
      <p:ext uri="{BB962C8B-B14F-4D97-AF65-F5344CB8AC3E}">
        <p14:creationId xmlns:p14="http://schemas.microsoft.com/office/powerpoint/2010/main" val="266128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626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15787" y="664030"/>
            <a:ext cx="7402927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общеразвивающих упражнений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(ОРУ)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№15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(Без предметов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55939" y="2095191"/>
            <a:ext cx="6728603" cy="4387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И. п. – ноги на ширине ступни, руки вдоль туловища. Поднять руки в стороны, опустить – быстро, несколько раз подряд («петушки машут крыльями»). После паузы повторить движения (3–4 раза).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И. п. – ноги на ширине плеч, руки вдоль туловища. Поднять руки в стороны, выполнить наклоны вправо, влево и снова вправо и влево («самолеты покачивают крыльями»), вернуться в исходное положение (3–4 раза).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И. п. – ноги на ширине ступни, руки за спиной. Руки в стороны; присесть, обхватить колени руками. Подняться, руки в стороны; вернуться в исходное положение (3–4 раза).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И. п. – ноги на ширине ступни, руки на пояс. Прыжки на двух ногах с поворотом кругом вправо и влево (2–3 раза).</a:t>
            </a:r>
          </a:p>
        </p:txBody>
      </p:sp>
    </p:spTree>
    <p:extLst>
      <p:ext uri="{BB962C8B-B14F-4D97-AF65-F5344CB8AC3E}">
        <p14:creationId xmlns:p14="http://schemas.microsoft.com/office/powerpoint/2010/main" val="265187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10988" y="768860"/>
            <a:ext cx="8390965" cy="5826210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Малыши, малыши —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Дружные ребятки.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Малыши, малыши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Вышли на зарядку.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Руки  вверх потянем дружно, (ходьба на носочках)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Раз, два, три, четыре , пять,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спины нам очень нужно, 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Упражненье выполнять.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Вот так, вот так!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Упражненье выполнять.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Спинку ровно, шире шаг –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Зашагали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Вот так, вот так,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Маршируем 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теперь идем на пятках, (ходьба на пятках)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Раз, два, три, четыре , пять,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Спрячем руки для порядка,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спиной в замок, ребятки.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Спинку ровно, шире шаг –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Зашагали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Вот так, вот так,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Маршируем 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Мишку можем показать, (ходьба на внешней стороне ступни).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Раз, два, три, четыре , пять,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Косолапый и большой,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Получился неплохой.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Спинку ровно, шире шаг –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Зашагали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Вот так, вот так,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Маршируем 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Будем ноги поднимать, (ходьба с высоким подниманием бедра)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Раз-два-три-четыре-пять.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Руки тянем мы вперед,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Пусть никто не отстает.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Нужно ногу подставлять, (ходьба боком, приставным шагом)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Раз, два, три, четыре , пять,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Дружно боком мы идем,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с пути мы не свернем.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Дальше, дальше мы шагаем,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зарядку выполняем.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теперь пора бежать,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Всем друг друга догонять.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Давайте все попрыгаем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ножками подвигаем.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 прыжок и два прыжок,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Поактивнее, дружок. 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Раз, два, раз, два,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Врассыпную зашагала детвора. (ходьба в рассыпную)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Спинку ровно, шире шаг –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Маршируем  мы вот так!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Стоп! Закончилась зарядка.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Вдох и выдох для порядка.</a:t>
            </a:r>
            <a:b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(Руки вверх — вдох, вниз через стороны — выдох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.).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6471" y="206189"/>
            <a:ext cx="74317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утренней гимнастики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«Малыши вышли на зарядку»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11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56329" y="2859742"/>
            <a:ext cx="42044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lang="ru-RU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39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584</Words>
  <Application>Microsoft Office PowerPoint</Application>
  <PresentationFormat>Экран (4:3)</PresentationFormat>
  <Paragraphs>97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</dc:creator>
  <cp:lastModifiedBy>NA</cp:lastModifiedBy>
  <cp:revision>24</cp:revision>
  <dcterms:created xsi:type="dcterms:W3CDTF">2020-04-15T20:07:16Z</dcterms:created>
  <dcterms:modified xsi:type="dcterms:W3CDTF">2020-08-04T05:03:04Z</dcterms:modified>
</cp:coreProperties>
</file>