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7"/>
  </p:notesMasterIdLst>
  <p:sldIdLst>
    <p:sldId id="513" r:id="rId2"/>
    <p:sldId id="380" r:id="rId3"/>
    <p:sldId id="561" r:id="rId4"/>
    <p:sldId id="595" r:id="rId5"/>
    <p:sldId id="588" r:id="rId6"/>
    <p:sldId id="564" r:id="rId7"/>
    <p:sldId id="562" r:id="rId8"/>
    <p:sldId id="586" r:id="rId9"/>
    <p:sldId id="589" r:id="rId10"/>
    <p:sldId id="587" r:id="rId11"/>
    <p:sldId id="383" r:id="rId12"/>
    <p:sldId id="575" r:id="rId13"/>
    <p:sldId id="290" r:id="rId14"/>
    <p:sldId id="576" r:id="rId15"/>
    <p:sldId id="577" r:id="rId16"/>
    <p:sldId id="403" r:id="rId17"/>
    <p:sldId id="572" r:id="rId18"/>
    <p:sldId id="578" r:id="rId19"/>
    <p:sldId id="404" r:id="rId20"/>
    <p:sldId id="601" r:id="rId21"/>
    <p:sldId id="606" r:id="rId22"/>
    <p:sldId id="602" r:id="rId23"/>
    <p:sldId id="329" r:id="rId24"/>
    <p:sldId id="335" r:id="rId25"/>
    <p:sldId id="455" r:id="rId26"/>
    <p:sldId id="447" r:id="rId27"/>
    <p:sldId id="456" r:id="rId28"/>
    <p:sldId id="604" r:id="rId29"/>
    <p:sldId id="479" r:id="rId30"/>
    <p:sldId id="607" r:id="rId31"/>
    <p:sldId id="610" r:id="rId32"/>
    <p:sldId id="609" r:id="rId33"/>
    <p:sldId id="608" r:id="rId34"/>
    <p:sldId id="565" r:id="rId35"/>
    <p:sldId id="480" r:id="rId36"/>
    <p:sldId id="536" r:id="rId37"/>
    <p:sldId id="605" r:id="rId38"/>
    <p:sldId id="580" r:id="rId39"/>
    <p:sldId id="485" r:id="rId40"/>
    <p:sldId id="486" r:id="rId41"/>
    <p:sldId id="482" r:id="rId42"/>
    <p:sldId id="477" r:id="rId43"/>
    <p:sldId id="553" r:id="rId44"/>
    <p:sldId id="554" r:id="rId45"/>
    <p:sldId id="457" r:id="rId46"/>
    <p:sldId id="581" r:id="rId47"/>
    <p:sldId id="611" r:id="rId48"/>
    <p:sldId id="612" r:id="rId49"/>
    <p:sldId id="547" r:id="rId50"/>
    <p:sldId id="613" r:id="rId51"/>
    <p:sldId id="474" r:id="rId52"/>
    <p:sldId id="344" r:id="rId53"/>
    <p:sldId id="556" r:id="rId54"/>
    <p:sldId id="583" r:id="rId55"/>
    <p:sldId id="408" r:id="rId56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3" cy="493633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0" y="0"/>
            <a:ext cx="2921583" cy="493633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fld id="{D4065784-F90E-4BDD-A73D-FD372CC4176F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6" tIns="45743" rIns="91486" bIns="4574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9"/>
          </a:xfrm>
          <a:prstGeom prst="rect">
            <a:avLst/>
          </a:prstGeom>
        </p:spPr>
        <p:txBody>
          <a:bodyPr vert="horz" lIns="91486" tIns="45743" rIns="91486" bIns="457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3" cy="493633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0" y="9377317"/>
            <a:ext cx="2921583" cy="493633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fld id="{5B8ABA31-5B31-4418-8DD6-B3C626D0AD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71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BA31-5B31-4418-8DD6-B3C626D0AD2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7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7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4357B-1E0E-4313-A101-37726ADCB0B0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250A5-A2C2-4D30-95EF-7F13663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4573016" y="-3555776"/>
            <a:ext cx="15240000" cy="11430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-1071563"/>
            <a:ext cx="8229600" cy="248920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0" y="571500"/>
            <a:ext cx="8115300" cy="17145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marL="0" indent="0" algn="ctr">
              <a:buNone/>
            </a:pPr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Яковкиной Надежды Геннадьевны,</a:t>
            </a:r>
          </a:p>
          <a:p>
            <a:pPr marL="0" indent="0" algn="ctr">
              <a:buNone/>
            </a:pPr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старшего воспитателя</a:t>
            </a:r>
          </a:p>
          <a:p>
            <a:pPr marL="0" indent="0" algn="ctr">
              <a:buNone/>
            </a:pPr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автономного дошкольного образовательного учреждения городского округа Саранск «</a:t>
            </a:r>
            <a:r>
              <a:rPr lang="ru-RU" sz="8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етский сад№42»</a:t>
            </a:r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4040188" cy="3951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540568" y="2571745"/>
            <a:ext cx="489825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03.01.1964 г.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филолог, преподаватель русского языка и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литературы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«Мордовский государственный педагогический институт имени М.Е. 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Квалификация: Воспитатель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педагогической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работы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(по специальности) –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Общий трудовой стаж: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высшая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.03.2016года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Звание: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Почетный работник общего образования Российской Федерации</a:t>
            </a:r>
            <a:endParaRPr lang="ru-RU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stvospital\Desktop\fbb68cf9a38354a4e49bd4820dabdf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09" y="2662244"/>
            <a:ext cx="2617295" cy="360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91270" y="-392134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C:\Users\stvospital\Desktop\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47" y="404664"/>
            <a:ext cx="2952328" cy="407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stvospital\Desktop\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1006"/>
            <a:ext cx="2625497" cy="407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068960"/>
            <a:ext cx="2013876" cy="29871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81"/>
          <a:stretch/>
        </p:blipFill>
        <p:spPr>
          <a:xfrm>
            <a:off x="6012160" y="188641"/>
            <a:ext cx="2504273" cy="258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89" y="1428740"/>
            <a:ext cx="6215107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Эффективность деятельности по аттестации педагогов на </a:t>
            </a:r>
            <a:r>
              <a:rPr lang="ru-RU" sz="3200" kern="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валификационные категории</a:t>
            </a:r>
            <a:endParaRPr lang="ru-RU" sz="3200" kern="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tvospital\Documents\Документы сканера\снова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504854" cy="621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23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1" y="785793"/>
            <a:ext cx="8143932" cy="41549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</a:t>
            </a:r>
            <a:r>
              <a:rPr lang="ru-RU" sz="4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научными,образовательными,социальными</a:t>
            </a: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институтами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21611" y="-394904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371600" y="4406900"/>
            <a:ext cx="7772400" cy="1362075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4294967295"/>
          </p:nvPr>
        </p:nvSpPr>
        <p:spPr>
          <a:xfrm>
            <a:off x="1371600" y="2906713"/>
            <a:ext cx="7772400" cy="15001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stvospital\Desktop\соц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2163"/>
            <a:ext cx="4279609" cy="59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tvospital\Desktop\соц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404664"/>
            <a:ext cx="4104456" cy="56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83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060848" y="-399556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72952" y="4365104"/>
            <a:ext cx="7772400" cy="1362075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tvospital\Documents\Документы сканера\снова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624"/>
            <a:ext cx="4428778" cy="613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7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38754" y="-3843808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stvospital\Desktop\Дог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337026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vospital\Desktop\Дог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273"/>
            <a:ext cx="3410354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vospital\Desktop\Дог3.1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9273"/>
            <a:ext cx="3546489" cy="489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stvospital\Desktop\ДОГ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595002"/>
            <a:ext cx="3672408" cy="507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vospital\Desktop\Дог2.1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436" y="595002"/>
            <a:ext cx="3660732" cy="507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vospital\Desktop\Дог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09860"/>
            <a:ext cx="3499956" cy="486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893921" y="-2475656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stvospital\Desktop\Док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93" y="372706"/>
            <a:ext cx="3467986" cy="47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Док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397858"/>
            <a:ext cx="3501196" cy="483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vospital\Desktop\Док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1715"/>
            <a:ext cx="3456960" cy="47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9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29" y="1142986"/>
            <a:ext cx="6643735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4.Результаты личного участия в инновационной</a:t>
            </a:r>
          </a:p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(экспериментальной)деятельности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28991" y="-3929114"/>
            <a:ext cx="15240000" cy="114300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6653" y="928671"/>
            <a:ext cx="8229600" cy="335758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1.Методическое сопровождение материалов деятельности образовательной организации или отдельных педагогов на конференциях , семинарах , конкурсах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31628" y="-413184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tvospital\Documents\Документы сканера\ыыыыыы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3004" y="644987"/>
            <a:ext cx="3846772" cy="53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vospital\Documents\Документы сканера\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3730742" cy="51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tvospital\Documents\Документы сканера\яя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/>
          <a:stretch/>
        </p:blipFill>
        <p:spPr bwMode="auto">
          <a:xfrm>
            <a:off x="6444208" y="659677"/>
            <a:ext cx="3605852" cy="556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5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42090" y="-413184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MAKC\Pictures\2020-01-22 приказ\приказ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3709151" cy="540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AKC\Pictures\2020-01-22 приказ 1\приказ 1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99392"/>
            <a:ext cx="4104456" cy="59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1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13184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stvospital\Desktop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30" y="0"/>
            <a:ext cx="4056692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Documents\Документы сканера\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94752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47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7" y="1500174"/>
            <a:ext cx="6643735" cy="184665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5.Обеспечение информационной открытости деятельности образовательной организации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228600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tvospital\Desktop\сай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" y="17585"/>
            <a:ext cx="4392488" cy="605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Documents\Документы сканера\снова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48" y="205218"/>
            <a:ext cx="4283968" cy="58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642919"/>
            <a:ext cx="6215107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6.Наличие собственных публикаций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tvospital\Desktop\пуб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99392"/>
            <a:ext cx="4567772" cy="635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altLang="ru-RU" b="1" dirty="0" smtClean="0"/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1" y="357166"/>
            <a:ext cx="8358247" cy="21236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7.Наличие авторских программ , методических пособий , методических рекомендаций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tvospital\Desktop\програ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661476"/>
            <a:ext cx="3482090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vospital\Desktop\рец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355" y="908720"/>
            <a:ext cx="342848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tvospital\Desktop\рец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16" y="661476"/>
            <a:ext cx="3392504" cy="47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7" y="857233"/>
            <a:ext cx="5857900" cy="30469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8.Выступления на заседаниях методических </a:t>
            </a:r>
            <a:r>
              <a:rPr lang="ru-RU" sz="3200" kern="0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советов,научно</a:t>
            </a: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-практических </a:t>
            </a:r>
            <a:r>
              <a:rPr lang="ru-RU" sz="3200" kern="0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конференциях,педагогических</a:t>
            </a: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0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чтениях,семинарах,секциях,форумах,радиопередачах</a:t>
            </a: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(очно)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66335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stvospital\Desktop\МЕЖ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17585"/>
            <a:ext cx="4680520" cy="649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vospital\Desktop\снова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6708"/>
            <a:ext cx="4299992" cy="596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4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stvospital\Documents\Документы сканера\ВЫ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0"/>
          <a:stretch/>
        </p:blipFill>
        <p:spPr bwMode="auto">
          <a:xfrm>
            <a:off x="-1188640" y="548680"/>
            <a:ext cx="5192610" cy="571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tvospital\Documents\Документы сканера\б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4083982" cy="565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49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stvospital\Documents\Документы сканера\юю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6" y="-1107504"/>
            <a:ext cx="5543451" cy="76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8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stvospital\Desktop\АТ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188640"/>
            <a:ext cx="4107906" cy="574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vospital\Desktop\АТ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98630" y="-133363"/>
            <a:ext cx="4831544" cy="66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stvospital\Desktop\МОЯ АТТ\АТ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4441256" cy="615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48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stvospital\Desktop\МОЯ АТТ\АТ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188640"/>
            <a:ext cx="441912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tvospital\Desktop\МОЯ АТТ\АТ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0648"/>
            <a:ext cx="4590121" cy="63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14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85728"/>
            <a:ext cx="8001056" cy="25237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9.Проведение старшим воспитателем открытых занятий , мастер-классов , мероприятий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stvospital\Documents\Документы сканера\масте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8640"/>
            <a:ext cx="4392488" cy="610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ММММ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74" y="404664"/>
            <a:ext cx="422050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stvospital\Documents\Документы сканера\ййййййййййй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t="30205" b="15055"/>
          <a:stretch/>
        </p:blipFill>
        <p:spPr bwMode="auto">
          <a:xfrm rot="5400000">
            <a:off x="-1596395" y="1599612"/>
            <a:ext cx="4652193" cy="350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tvospital\Documents\Документы сканера\цццц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" b="47976"/>
          <a:stretch/>
        </p:blipFill>
        <p:spPr bwMode="auto">
          <a:xfrm rot="16200000">
            <a:off x="1653992" y="1882511"/>
            <a:ext cx="4862073" cy="320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stvospital\Desktop\МОЯ АТТ\АТ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39" y="1081128"/>
            <a:ext cx="3288089" cy="453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stvospital\Desktop\МОЯ АТТ\АТ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53"/>
            <a:ext cx="4248130" cy="587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1" y="0"/>
            <a:ext cx="7572428" cy="14157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10.Экспертная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 descr="C:\Users\stvospital\Documents\Документы сканера\ГРАН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686562" cy="6469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28600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643237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stvospital\Documents\Документы сканера\ммммммм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179512"/>
            <a:ext cx="5616624" cy="77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857233"/>
            <a:ext cx="8072495" cy="21236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11.Общественно-педагогическая активность: участие в работе педагогических сообществ , комиссиях , жюри конкурсов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75354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stvospital\Documents\Документы сканера\ко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32" y="0"/>
            <a:ext cx="4619190" cy="63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628800" y="-377180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tvospital\Desktop\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404663"/>
            <a:ext cx="4538945" cy="62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vospital\Desktop\2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990" y="404664"/>
            <a:ext cx="5121010" cy="709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99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45346"/>
            <a:ext cx="3888432" cy="54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1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852673"/>
            <a:ext cx="7858180" cy="13542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kern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12.Личное участие в профессиональных конкурсах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stvospital\Desktop\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172" y="109284"/>
            <a:ext cx="3960440" cy="548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2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9284"/>
            <a:ext cx="3991470" cy="550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vospital\Desktop\2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02" y="109284"/>
            <a:ext cx="3933439" cy="548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7199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stvospital\Desktop\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60648"/>
            <a:ext cx="4440501" cy="601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tvospital\Desktop\666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10" y="44624"/>
            <a:ext cx="4510875" cy="623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31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407199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tvospital\Desktop\1212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1107504"/>
            <a:ext cx="5179789" cy="715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vospital\Desktop\кок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032779"/>
            <a:ext cx="5123379" cy="710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13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69457" y="-4000552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tvospital\Downloads\яковки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039006"/>
            <a:ext cx="509423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tvospital\Desktop\ЗАА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4320480" cy="601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stvospital\Documents\Документы сканера\сссссссссссссссс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50000"/>
          <a:stretch/>
        </p:blipFill>
        <p:spPr bwMode="auto">
          <a:xfrm rot="16200000">
            <a:off x="-1251060" y="1331179"/>
            <a:ext cx="4925373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tvospital\Desktop\сссссссссссссс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13993" y="-55865"/>
            <a:ext cx="4869105" cy="73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93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69566" y="-4131840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stvospital\Desktop\1339273-002-014-se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199"/>
            <a:ext cx="3096344" cy="43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vospital\Desktop\f57f6ac9842fd3a7ad1c5712cbb5a22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8339"/>
            <a:ext cx="3129534" cy="450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000108"/>
            <a:ext cx="607223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13.Награды и поощрения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72816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stvospital\Desktop\1331717-076-079-se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20" y="-315416"/>
            <a:ext cx="459021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vospital\Documents\Документы сканера\е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1255"/>
            <a:ext cx="4248472" cy="58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76672" y="-603448"/>
            <a:ext cx="5643602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stvospital\Desktop\МОЯ АТТ\АТ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48" y="-229676"/>
            <a:ext cx="4706096" cy="653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95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tvospital\Documents\Документы сканера\2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0949"/>
            <a:ext cx="425051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vospital\Desktop\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425772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-2000250"/>
            <a:ext cx="11430000" cy="13573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3810000" y="-500063"/>
            <a:ext cx="12954000" cy="2714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6000760" y="1231104"/>
            <a:ext cx="2357454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4"/>
          <a:srcRect l="9692" t="16057" r="7674" b="14055"/>
          <a:stretch/>
        </p:blipFill>
        <p:spPr bwMode="auto">
          <a:xfrm>
            <a:off x="467544" y="836712"/>
            <a:ext cx="5760640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stvospital\Desktop\МОЯ АТТ\АТ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t="2459"/>
          <a:stretch/>
        </p:blipFill>
        <p:spPr bwMode="auto">
          <a:xfrm>
            <a:off x="-1644162" y="167053"/>
            <a:ext cx="4544302" cy="634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tvospital\Desktop\МОЯ АТТ\АТ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7053"/>
            <a:ext cx="4477271" cy="61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4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J6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NeU/FX4wab4bjl0/QzFqGqYIL5zDCfc/xH2Fb4fDVcTPkpK7OXF42jg6ftK0rL8/Q9Wor5v8AAfxD8ZaPHFqWvfa723vXaVo7lSu5SfvRnHA9ule8+F/EWleI9PF5plwJB0eM8PGfRh2rklVgq06N/ei2vu7HrSwFeOEpYzl9yok0+1+j7M16KKK0OMKKKKACiiigAooooAKKKKACiiigAooooAKKKKACiiigAooooAKKKKACiiigAooooAKKKKACiiigAooooAKKKKACiiigAooooAKKKKACiiigAooooAKKKKACiiigAooooAKKKKACqWs6pp+j6fJf6ndxWttGMs8jYH0Hqau14L+1RZXa3Ok6gJ5WtHR4jFuOxXHOcdMkH9K7cvwscXiI0pStc87NsbLA4SVeMbtFDx78Udb8X3v/AAjvg63uYreY7Mxg+fcD/wBkX/Jrpvhp8GbPTjHq3ixY729GGS0+9DEf9r++36fWup+C+geHdN8GafqWjW4M19brJPcSfNIzY+Zc9gDkYHpXct90/Su7F5iqUXhsLHkit31fqeXgModeUcZjZc83ql9leiMnUtF0vXNJNjf2qywZO3jBQ+qntXjfiHwr4i8A6p/bGiXMslqp/wBcg6D+7IvQj9PpXu1qP3OPc06VEkUxyKrIwwVIyCK+axOEhW12kup95lmcVsDeHxU3vF7M4f4f/EbTfEISxvttjqePuE/JKfVCf5H9a7uvn/40aLpOj+IrdNHjaGadPMeJDhVYnC7fTPP6V7d4Xtrmz8O6fbXk8k9xHboJJHOWZsc5rLB16kpSpVN49TqznAYWnSpYvDNqNS/uvdW/Q0qKKK7z54KKKKACiiigAooooAKKKKACiiigAooooAKKKKACiiigAooooAKKKKACiiigAooooAKKKKACiiigAooooAKKKKACiiigAooooAKKKKACiiigAooooAKKKKACiiigAooooAK4j44aJ/bXw61BUTdNaAXUXH9z73/jpau3pk8aTQvDIoZHUqwI4IPUVrh6zo1Y1F0dznxVCOIoTpS2kmjyX9mHWftXhW80WR8yWE+6ME/8s354+hz+deuN90184fC2V/BvxsudCmJWG4kksznv/FGT9Rj86+jz0r0s7pKGKc47TSkvmeTw5iJVMEqc/ig3F/Ijtf8AVfiakao7X/Vfiaw/iLqv9j+EL66DYkaPyo/95uP5Zrxqk1CLk+h9HQoyrVY047t2+88psV/4TH4yCY/PaxzmXnp5cf3fzwPzr3evKf2fdK22mo65IvzTOLeI/wCyvLfqR+VerVxZfBqlzy3k7nucSVovFLDw+GklFfr/AF5BRRRXefPBRRRQAUUUUAFFFFABRRRQAUUUUAFFFFABRRRQAUUUUAFFFFABRRRQAUUUUAFFFFABRRRQAUUUUAFFFFABRRRQAUUUUAFFFFABRRRQAUUUUAFFFFABRRRQAUUUUAFFFFABQelFFAHjXxh+GeueIPFseteHxApeJRKWm2EOvRh+GPyrkZ/hZ8VGX5NSx/3ETX0nRXr0s7xNOnGmrNLTVHgVuHMJVrSrXknJ3dnZHgWkfDn4lW2nRQzakWkXO7/Tie9SXHw48fXEXlXVwk6A5CyXmRn8a95or5zEYKnXqSqSbu3ffQ+8wXEOKwdGFGnGNoJJNx108+5j+DNIGheGLHS+N8MQ8wjoXPLH8ya2KKK6oxUUoroeNVqSqzdSW7d2FFFFUZhRRRQAUUUUAFFFFABRRRQAUUUUAFFFFABRRRQAUUUUAFFFFABRRRQAUUUUAFFFFABRRRQAUUUUAFFFFAHJ/EjxavhfTo/IRZb64yIkbooHVjXi974u8V6peKn9sXvmyMFSOB9gyegAXFdT8eSzeJLVSThbb5fzrzu2uJbO8hu4GxLC4dCRkZHrXzGYYmo67hdpLsfqHDmV4eOBjW5FKcrvXX0R0rjx4tzFbpqmoSPJuwY74uqlfvbiDgY4zms2TxB4sjJH9t6oQufmWZiDjqf0qzD4untW22em29tbyeYZoopJP3jOVLNuJyPuLwO1TDxq7qyXWkwSM6yKzxuykbww4HT+I1i503tUa+87Y0sVH4sNGX3Lv6+X9bUV8SeLgcf2xq2dm8fO33fX6e9OPiXxiq5OraqB1yWbp6/Srdx43vrlnMlnAA6bWEbtHg5ByCuCBkdM1HpvjK+s1INvFOTbrAPMYnAGefqc1PPC/wDFf4lujW5b/VIX7af5Ff8A4SrxdjP9tanyAR8x5+lKPFXi7IH9talk8AbjnNXf+E4vhLDILCzJjWNdrRqV+VlOcY4J2jnqO1MTxneRpsNhbbOASg2vjaV+8BnPPBOcdqfPH/n6/wASfYVba4SH3x/yKY8W+LGk2LrmoFv7ofJ/KnHxZ4uUHfrWoqAeckjH6Uq+KdT/ALXm1FY1AJkYRoMBC6lc7uuRnNa8vjZzYRGOz8y8acyypIWMYHmK447k7Rz2yfWiMrp/vX+P+Y6tFwcbYSDv6afgZ1p4k8aXMrxQaxqDSRoXdd3QDrUH/CY+LBg/29fYzj73f06Vtab442XE32m1mjjaEhGinbzGYA4DNjLdevbiqknji4YRZ06JQk7y4jIUHczNwduQw3cHPYcVTlG38Z/iZRp1HNr6nC2n8v8AkUB408W5P/E+veCAeRx+lKPG/i3/AKD9319v8KsL4ykAj/0EsY7lZxuuGIkw4b5xj524xu9O1SL40b7O8f8AZVsgZAu2J9iHAx8y4+b254PPNT7T/p8/xNnQf/QHH74/5FZfHHi7/oP3X47f8Kd/wnfi/dga/c5/3U/wq4PG6m6nmbSYV85ZF2xTbBh2J5G056/pmmQ+M4UgitZNKSa1iTy443nVsLsRccoR1Uk8dWPTrVc//T5/iZ+wf/QFH74/5EH/AAn3jAH/AJGCfH+4n/xNA8f+MM4Gvz/9+4//AImrNh4oknuIbax0KNnUbUFvJiQDawyGwcEbuCc4xVbWfFa32k3Wn/2fHbmWYyFlkBAyR1BXJbj7wI69KTqNRv7Z/iOOHhKooPBx6X+HRd7WJrPxv46u7hLe11i5nlbOESKMn/0Gkfx94ySQxtr0oZWwR5cZwf8AvmpLPxuLfyFXTyojiaNmScBlBCcRnZ8i/J0OfvHmrGm+IY9QubWI6aYLZZttwsXzRFX3AqEC53sCRnPUDpVKblZKs7/MxnRULyng48q/w+fl6FL/AIT/AMY4z/b8v/fqP/4mgfEHxh/0HpPp5Uf/AMTVhvF8cdtd20ukQtJI8m2QkBogcgKvH8I45zU48X6TEYBb6ZMywRtDEZCuVQrGAR7/ACHI/wBtqOeX/P5/iN0Yr/mBj/5L/kUD8QvGSn/kOP8A9+o//iaVPiJ4yB/5DRP1hT/CnDxXYLbpE2hWshVcMScb/wB26c47fMDxjpVbV/EVpfaTNZw6XDas8m/cijHb8j2+lS6sknas/wATSOFpuSTwUUn190sf8LG8Yj/mMf8AkFP8KUfEjxhz/wATYf8Aflf8KtSeKdKgmtFj09LwRQIGlIUbHMShtox/eBJyeTUOneItJcQ297YxLAgmeYuAC4YDaiYBwQwBHQdc+tXzzvb2z/Ex9jS5eb6irf8Abvn5f1ciHxK8Y9tVQ/8AbFf8KX/hZfjEEj+1I/8AvytMh8U6fsjjm0mOVBuL/KvzMwcE9OmWGB/s0tp4q0uC6t92jqbWBpWSLcDwxG0E9TgZHPrU+1l/z+f4lvCUtf8AYV/5L/kPX4meMe+pxf8AflacPiV4wz/yEov+/K1WsvFFlHLEsunq8UUToCEj3AmXcDyCPuYT6ZqPWdf02+02xtrfSY7aS3lLuygfMM52/T8vxpOtO11Wf4lLBUXNReCSXfTz8v6uXm+JfjAcf2lF/wB+VpP+FmeMMf8AISh/78rUU/ibSJmuGTQ0tDKrYMCox5YnB3g9c8n24FN/4SbS0uY7mHS9jRxFEiMURjQnaDjjJ4DcnPJ7c5ftp/8AP5/iQsHR/wCgJf8AkpMPib4wz/yEYf8AvwtKPib4w/6CMP8A34Wki8TaCwtxJo6QeQ0kmUgV2ZiGC8lsdWBIx/COafP4m8OrcMYtI8yL7QJcNDGMgkEn1yOVxnGOar2k/wDn/wDmS8NQvb6j+Qn/AAs7xj/z/wAH/fgUf8LP8Y/8/wBb/wDfgUHxN4aZrljoeBLKsgAhTAwqdOflyVbI5+9165ZHruhTuyQ+FBIWXIWNN2zhhkDOTyy9Tjj6Ue1qdK35h9Vw9rvA/wDpI/8A4Wh4xAz9ttv+/ApB8U/GH/P5a9f+fcf41U1HVtLnvNMuofD7RW1kdt0ogVVl6cHHGc54Jz7mpP8AhIPDqQXHl6CvmMytEjwIyLtVRt3Z3YyGycEnOeuQZ9tVu/335mn1PC2TWCTv6aa/5alpfin4wxn7VaH/ALYD/Gnf8LT8YDP+k2R/7Yf/AF6pDX/Dn2WaNfDqIXVMBolfOEUEbsgr8wJ3AHOeRTJte0n7ZcNFpcTQSFCoewgVlAfLAYzj5eM556mn7ep/z+/MSwOGb/3Jfh5Gj/wtXxgP+W1if+3f/wCvUyfE/wAcPA06RWzQrw0gs2Kg+5ziqV5r3hOb7d5OhyJ58ISMfZYVCtg/MMHKdR0JzimaJrukWOgQWEk940ghmZ4/IHktKzKwBO7P8AGcd81SrVOa3tjOWDw3s+ZYLW60t0tfp9xoS/FHxvDsM0NpGHG5PMtGXcPUZPIrqvAXxSbVNSi0vXLeK3lmO2KeIkIzehB6ZrzjxHrtrqNm0Nu9/KZbtrkm62/ucjHlpgnj347cVz+50AkjO10wykdQQeDSWOq0qitPmRq8gweLwzU6Kpy6W6H1xRVTR5mudJtLhhhpIUY/UgVbr6lO6ufk0o8raYUUUUxBRRRQAUUUUAFFFFABRRRQAUGiigDgfi94WudbsIdQ0+My3VqCGjHV0Pp6kV4dcxPFIySRujA4IYYINfV5qvPY2dw++ezt5W9XiDH9a8vF5ZGvPni7M+pyfiepl9H2M4c0Vtrax8okcd+9NP1r6rOkaSeumWX/AIDr/hTf7G0f/oE2P/gOn+Fcf9iy/n/A9pccU/8Any/v/wCAfK4+tKoH97rX1OdE0b/oEWH/AIDJ/hTf7C0T/oDad/4DJ/hS/sSX8/4D/wBeKf8Az5f3/wDAPlpiq/xDFa3hrW/7DuZZltLa780INs43AbW3cD17V9Hf2Dof/QF03/wFT/Cj+wdD/wCgLpv/AICp/hVQyepCXNGevoZVuMcPWg6dSi2n5/8AAPnbSvEb2FvcW62qSJNJI7Ang7k2gEY7Hmtuy8b2aX32ybSmMmFQBZV+7vLMDkdOgA9BjNe3f2BoX/QF03/wFT/Cj/hH9B/6Aum/+Aqf4VtDL68Npr7jircQ5fWbcsO7v+8eD2vi+C2S1iTTcpbRmNX80B3GQck468Y/3ePep18XaXHYwQR6XIHiZZB86BQ5Llyvy5H3+Ov3V4r3A+H9B/6Aum/+Aqf4U0+G/D566Jp3/gOv+FP6hiF9tfcS89y570Jf+BHgureKre+0i7sRpaRPPJvEu8EryDz8uSePUDnpUM+v2t5PpCmxitEs5ojK6YPmBdoLMMcng1783hfw63XRNP8A+/C03/hFfDf/AEA7H/vyKiWXYiW819xtDiPAU1aNCS3fxd1Z/geLXXi3TzPdoumNNHJH5SyGRQzDLkE/J/tDGACAoHNS23i3TBZztJYt5yRwRxxuVJn2+ZuLEJgD5lBHBOBzXsX/AAiXhn/oB2P/AH6FJ/wiPhn/AKAdj/36FX9RxN/jX3GDzvLWrexl0+12/wCGPGrbxnZweQsWlSR7IBC7rOm5lypxnZ0OCDnJwetVofFlvAlr5OlojQvlhuUrj5shQVyM5Gck9O1e3f8ACIeGP+gHZf8Afuk/4Q/wv/0A7L/v3SeBxP8AOvuLWeZYv+XEv/Av+CeLWni6yRrUzaNEzxDDyKV3O2wru5XGQTkfU+1VtF8Tx6bd380dkrrdzo5XIGxRvyFIHDfNwR0r3L/hDvC//QDsv++KT/hDfC//AEA7P/vil9QxOnvrTyL/ALfy20o+xlZ76+d+/c8V/wCEm0tbKOD+xUl2QtGPNZSM7cZ4APPU89elTDxL4effJLoreb5pdUAXYy+aX2njI4OO/SvZD4N8Lf8AQDs/++ab/wAIX4V/6Adp/wB8mn9QxP8AMvuJee5a/wDl1Nf9vf8ABPGZPFGllXQaSpV2YsdiAt9zb9MbW/Olk1/w4rq0eimZShBEuAUbLnIxwfvD8q9j/wCEH8Jk5/sO1/X/ABpD4G8JH/mB23/j3+NJ4HEv7Ufu/wCANZ5li2pz+/8A4J4jf6zpFxJZPDo0cHk3Akm2nPnIFUYP5Nx05qxF4i8PpIzL4djiXZgqhDbvnclSWzwQygkcjbxXsv8AwgvhH/oB235t/jSHwH4Q/wCgHbfm3+NSsvxKd+aP3f8AANHxBlriounOy8/+CeNL4i8P+UiN4bifam1/nxvO1Bk+nKtwMdfrTY/Eek/aE36QgiV5mG2NMgMwKdRg4GRz617L/wAK/wDB3/QCt/8Avp/8aT/hX3g3P/IBt/8Avp/8aPqGJ/mj93/AF/b2V21pz+//AIJ5Jca34dS0s9ukwzllDyRIFXy+XG0tjJJBX8hULa/4dJ2p4fjQEADB+78yEgDODwrcnnn617D/AMK/8Hf9AG3/AO+3/wAaX/hX/g3/AKAVv/32/wDjVPA4l9Y/d/wCY55li+xU+/8A4J4rea1pFxo17byaaFvJpS0UqooVBkbQAOnAIPFTafrvhuI2jT6KW8lAspAB81hGi5PPHIbp6g9c59jPw/8ABp66FB/32/8AjR/wr3wb/wBAKD/vt/8AGpWX4m97x/r5Gj4gyxwcOSdvXyt3PGrbXfDonV5tBXCSEKQuRt2kKduRyMjjPbNL/b2hJJayR6RGoS5LyxfZ0KshYk4JJP3SBtzgY617J/wr3wb/ANAKD/vt/wDGkPw88G/9AOH/AL7f/Gj6hiu8f6+Qf2/ld78lT7/+CeQxa54Za3szdaPm4jdnlZLdQrE7zj73I+ZOOMbetR6HrOiafqmq30cl5ZpO0aW6QQgssfmB2/iAH3AOvevYD8OvBv8A0BYx/wBtH/xpp+G/g4/8whf+/jf40vqGJ0d46f8ADB/b2WWlHlqWfmu9+r/pHlWp+KdMk+1eQ16yslxGsGwCGXzGLCRuchhn0PQc1w/Wvos/DXwcf+YVj/tq3+NN/wCFZ+Df+gWf+/rf41nVyzE1X7zR1YPijLcImqcJ6+n+Z88L93rS4wa+hv8AhWfg/wD6Brf9/W/xpP8AhWfg/wD6Bz/9/WrL+xq/dHZ/rrgv5Jfcv8z5659hSAdK+hj8MvB5/wCYe/8A3+amn4Y+D/8AoHyf9/mo/sav3Qf664H+WX3L/M+ehwK0NB0m813VoNLsY2eSVgGIHCLnlj6YFe7D4YeD8j/iXyH/ALbNXQ6HoWkaJEYtK0+C1VvvFBy31J5NaUsmqc3vtWOfFca0PZtUIPm6Xtb8y7aQrb20UCfdjQIPoBipaKK+hSsfnLd3cKKKKYgooooAKKKKACiiigAooooAKKKKACiiigAooooAKKKKACiiigAooooAKKKZcTR29vJPMwSKNS7sewAyTQA+ivGbH4k/EnXNNk8XeGfAthfeFlkYQwtdt/aF3ErYMkagbRnBIU5J7Zr0UeNPDcem399ealHYx6bHHJqC3X7trXegdVcHo2D09eKAOhorltU+IngnS/EUfh7UPElhb6nIyKIHk5Vn+6GPRScjAJGc1DYfE7wHfa5/Ydr4msZNR3shg3EMCuc5yOMYP5UAdfRXJ6V8SPAuqLetY+KNOlWyj824bzcBI8435PVc8bhkVu3us6TZyQx3Wo20LzxvLEHkALoi7nYeoC8k0AX6K5/wr408LeKpriHw/rlpqEtsAZo4n+dFPRsHnB9elN8R+OfCHh3UoNN13xHpun3k4BjhnnCtgnAJHYE8ZNAHRUVkXfifw7Z/b/tWt2EP9niM3m+dR9nD/c38/LuzxnrUGpeM/Cem61DouoeItMtdRn2+XbS3KrI277vGe/b1oA3qKx5fFHhyK2muZNc05IYLsWUsjXChUuCceUTnh8kcdaE8U+G3QSLrunMpvjp4IuFwboHBh6/fz/D1oA2KKzLXxDoV1Z2t7baxYzW13Mbe3lSdSssoYqUU55bIIwO4NT3Wqaba6ha6dc31vDeXYc20DyAPKEGXKjqcDk46UAXKK5q88f8AgizhtZ7vxbosEV2WFu8l6irLhtp2nPOG4+taT+IdCjF6X1ixUWGz7WTOv7jeMpv5+XcCCM9c0AadFY934q8NWmtQaJda9pkOp3ABhtJLlBK+emFzk5obxR4bXxB/wj7a9po1fbu+xfaU87H+5nNAGxRXPw+NvB83meT4o0aTy4zI+28jO1B1Y88AetTx+K/DEmlz6rH4g0t7CBgs1yt0hjjJ6BmzgZoA2aKp6Pqmm6xYrfaTf219auSFmt5RIhI68jirlABRRRQAUUUUAFFFFABRRRQAUUUUAFFFFABRRRQAUUUUAFFFFABRRRQAUUUUAFFFFABRRWD418X6B4Osbe98QXhtoriYQQ7Y2dnkIJ2gKCTwCfwoA3qK4m/+K3gWy8Padrs+tL9k1Pd9jCxO0k20/MQgG7A78Vfi8f8Ag+aCGeHXbaSKfTZdUjdckNaxHEknTop6jrQFjp6K5i48f+D7e0N1PrttHCNMTVi5DYFoxAWXp0JI96k1Pxz4T0w341DXbS3On20dzdbyR5Ucn3CeP4uw6n0oA6OiuU0v4i+C9S8N33iK1162Om6ecXkrBlNueOHUjI6jtUel/E7wHqdnJd2PiW0mgiuobR3AcbZpjiJOR1Y9KAOvoqhf6zplhqdhpl5eRw3moM62kTZ3TFBlgPoOaw9Q+I3gfT9HTWLzxJYw2L3MlqkrMfmljba6AYySpGDxQB1dR3UEdzbS20y7opUKOPVSMEVyerfE/wCH+ladp+oah4q06C01GMyWkrOSsyg4JBA7Gpbj4keBbfXbXQ5vFOmx6jdKjQwNLgsHGV56DIIwDjrQBwOmfD74p+HdIfwh4Y8Y6Ta+HRI32W7ktGN7aQs2Si87SRkgE1R+IvwHu/FK+J7p/EMs1zfx266fDM5WFJY1RTPNt+/IVDAcYG48V7L4k17R/Deky6tr2pW+nWMWN8077VBPQe59hXHeMPi94R0TwRb+KLC+h1qC8n+zWSWsyjzZcZILNgKAOST0/GmNNmDL8PPGNh4q1o6LP4Zm0bXb+K+uptRszNcW7KAGRVI2uOPlJI25rYvfhu194q8ZX0slrBZ69pEOnwNEmJYWCOrP0wPvDp6VP4V+JWlDwdY614y13w9p0160zRi1u/MhCpzt39C4BGR71sXHxG8DW/h618QTeKNNXS7tikFz5uVkYdQMc5HegNTyPS/g34oXw5qmlX1noIuhokmlWGoR6hcOzKzocGNhtjU7ckLnmrmnfA3WND8QWGp6L4nu5JINGu7BJL64MpsjJGBEkK4xsVt/J5wR6CvVNT+IHgrTbSxvL7xPpcFvfp5lpI042zLnGVPcZqXW/HHhDRbuztNW8SaXZz3qhrZJbhQZFPRhz0PY9DRdhdnmvwd+G/jDwz8Qk8S682nOkminTZxHfy3EhcSI4ly6jO4g/LwF4xmj4jfDTxdqHibxRceH4vDl7ZeKbOO1uZdU3+dYbVKFosKQ3ByBkYIFel3fjXwlZ6+ug3XiLTYNUYqotZJ1WQlgCvB9QQR9adb+MvClx4ik8Ow+IdNk1eNirWYnXzQw6jHr7UguzxPxx8NfiNY6d4l0/wAO22i6npV/p9hCZLm6kW7b7JEo+VApUsxTue9Jqvwh8R6t4svtcn0y3vbLXWtbueGXVpbWS0dVXdGyqjbwpHy8j0r3a38R6FcQ20sOrWckdzcG2gZZQRJKM5QercHj2qS01zR7uytr221O0lt7qUw28qygrLICQVU9zlSMD0NFwuzw/Vvgl4gun1K9i1iUXE/iZNRis/tzfZWt1dTuZdv+swP/AK9TeH/hD4m0vxvbeJ5bi3vUXxReahJp0t232dLeZjsnQbeJ1zyDkds969ksfE/hy+1I6ZY69pdzfAkG3hukeQEdflBzxXIePviHrGh+OrDwhoHhN9dv7uxe9AF2sIVEYKfvfUUx3ZwPhf4IeJtJv/B+qXuuC+uNI1xrp7XzytvaWreazLGuPnkLuCWOOOB79j8Zvh7rfjbxX4cvNM1abSYNPtb6OW7t5tk8byxBU2jHIJGG6cVu+EfiX4d1rwhH4h1K4i0AC5ks7iDUJkjaG4Q4aPOcE9Dx2NdFqfiLQNMs4LzUda060trjHkSzXKKkuf7pJweo6UhXZ4B4h+FXxD1Dw1o+gxafpcVpb6G+nGCC/wDLjguSx3TsTGWkVgc7ePmPbrV/Wvgv4kn8EGTSNYuNO1e/0zT7XWNL3o9vdyWypGHMhGR8q9q9w1LxFoGmJbPqOt6bZrdYMDT3SIJc9CuTyPcVa/tHT/Nnh+3WvmW8YkmTzVzGhGQzDPAx3NA+Znz/AKz8IvEcnjvWJrrT31jSdY1KC+WeLU1tjbbNp2ODGzEIV+XawyK1tA+HfiXS/Fctpc+FPDWqWj+In1geILqUm5WNnLhAoG7zFztHzbcDnNei+JvGN1puqxWWk6DJrkZRGuJ7a8hC2ZYjBmDNlEKZYN3ANb9xrei295BZ3GsafDc3IBghe5RXlB6bVJy2fagV2eL+I/hLfTWnxYXStB0qGTX0t49FKLGmFWFVkXgfICwOR361z2k/DH4k6fofiZrDTbW2OpzaczW091BLcTrBkOFcRiJOCNuVJznPPNfRkmr6VGJC+p2SiKZYJC06jZIeiHnhjngdaRNY0l9UbS01SybUFGWtRcKZQOuSmc/pQFzzn9nnwj4g8IW/iWDXLBLRNQ1P7daqtys21GjUFSVVRuBXnAAOa9Urk7HxhPd+LG0ePw9efYA7KurieJrR8DgAhsly2V24yCDU/jzxx4e8E2dtPrlxMJLqTy7W2t4GmnnfGSEjUEtxQB0tFeY/C743eEfHk9rZQxahpOo3fmfZ7a/tygn2MQfLk+654yQDx06ivRLfUdPuLua0t761muIf9bEkys8f+8Acj8aBNFqiqttqOn3Mxgt761mlGcpHMrMMdeAabHqmmSJK8eo2brCwWVlnUhGPQNzwfrQBcoqtHqFhIkzx3ts6wHExWVSIz/tc8fjRFqFjLb/aIr22kh3bfMWVSufTOcZoAs0VC11aqzq1zCpRgrguPlJ6A+hNPkmhjOJJY0PHDMB16fng0APopAy7iu4bh1GaWgAooooAKKKKACiiigAooooAKKKKACiiigAooooAK8v+Knhvxx4i8deH5tA/seLTtIjkvBJqCOyPcsDGFwhzwrEjp357V6hRQB4B4Q+GnxD07TdG1C0n0G013QjeafHHfRSSWtzayvuEg2ncrZJx0zwD3y69+DHjGw07T7fw5rWgyzf2JfaZqEmoRSqrG7k3yNEqfdx0Gfyr2XxZ4o8P+FLBL7xFq1tptu7+WjTNy7eigck/QVj6h8UPh9YWljeXfizTYre/jMlrJ5hKyqDgkEDseMUDuzy6P4O+Pr3QdU0/WdU8M738KReHrBrQTgARupV5dwPOFOSvftV6b4I6jbWGuafpGpWCQXV1ZalYyXZkmlS5gABilZgS8J5285XJ4NevXXiLQ7XQbfXrnUreLTLlYmhuWOEcSY2Y/wB7Ix9aTUfE3h/Tl1Br7WbG3GnRRy3pkmA8hHzsL+m7aceuKLhdnkWs/CnxvrmmeJW1LUvDkOo+J57WO/FosqwW9rAwYeXkZaQkc7sDHerXj74Sa1rsviprGbRxHq+q6bewQzvIieXbJh0fYpI3dtuePSvQ7bx/4KufDs/iKHxNpjaVbv5c1z54Cxv2U55BPYdT2qRPHPg9vDX/AAki+JNN/sfzPKN4ZwIw/wDdJ7H2PNAXZ5Vp/wAEtan/ALEg1rVoI7Gy1a8vXtrC9uFNrFLGixwwSN8+AVJOSPvGnaJ8JPFfhex0K80W40W/1LRrzUWW2v2kaGWC5kLKd+MiRRjJIweefX1BPH/gp9Bk15fFGktpcc32droXK7BLgHZnu2CDjrzU9x4z8J22hW2u3HiTSodLum2wXb3SCKRueAxOCeDx7UBc888AfCnVfD/iLw7qWo3Om3aWcOovfJGpCCa5kVwsKkcRrtI5xWZ4n+FPiy71HxDo+nPoL6D4h1dNTmv7hW+2WmCpaNQBg424XnivU7zxx4Os9EttcuvE+kxaZdMVt7prpPLmIOCFOfmxjnHSl1Hxv4N02K1l1DxVolpHeRebbPNfRosyf3lJPzD3FAGD8W/B+qeIdK0ObQ3s5r/QtQivobbUMmC62AjY+Bwecg9j+Y4Cf4R+KpUj8Uy2vh+XX18QtrH9jMW+w7TCIjHux97AD5xjdzXr+peM/COm3ttZah4n0e0ublVeCKa8jVpFb7pAJ5B7HvVq88Q6BZxX815renW8WmlRfPLcoq2xbG3zCT8mcjGcZzQFz528V+ENe8Mv4TnuNO0SXWdY8cNqEelxuVsoSbeTEe4rntkkDrjitw/C74g22lwTW81iHv8AWbzU9V0mx1CSzhXzo0SJUlVS21ChYgfeLfjXtc+p+HLlriWa+0uZtKkBnZ5UY2bkcFif9WxB74ODUV94u8K2Gpppd94l0e2v327LaW9jSVt33cKTk57etO4XPD7r4Z/EGL4Q2ngRdIsrtlFyklzBrRt9pZyUYgxnzI8EEoSDkVLrfwp8cRxana2um+GtZOvaJZ6dc3Fy5i/s6SGIRsYl2nMfG4KMc+nSvfbu/sbOa3hu7y3t5Ll/LgSSQKZWxnaoP3jjsKZbapptzbXNzb6hazQWrvHcSJMrLE6ffViDhSvcHpRcLnzx4k+DXjSbxfcy6esFzZyyaUyXc+o7I/8ARY0Vmkt9jeZna2PmGOvNXrj4dfEq4+I9lr2oJHqEWn+IWvlmOq7Y5LZiQFjg2YjZFPJLfNivbtO8UeGtSvBZaf4g0q8uTCLgQwXkbv5RGQ+0HO0jv0p2neJfDupfav7P17S7v7IC1z5F2j+SB1L4Py/jRcd2eJeE/g54m0rUvDWqT6rqMjWfiKa+utOa/VrOGFi5V40x987hnnuar+Efgr4q0OfwfqGoapLqUml6nLM9ik4S3srZ/NdggON8jO4y30A4Ga91tvEnh25tftVvr2mTW/miHzUukZd56LkHGT6U+HX9Cm0+XUIda06SzifZLcLcoY0b0LZwD7UXFdnhvwl+FHjDw34/8O65qUdqmnWq3+bZfJMlmJSfLVpFAaZjnk846ZrqPiF8Otc8VfGXStah1TV9G0i20ea3kv8ASr1ILgSl1ITkE7SM547Dmu28WeOvDfhvwwPEN1fC6s5JVhtxZYne5lb7scYU/MxwfyNO8H+JpdW8JR+INc05PD8cjMViuLtG2x5wrOw4Un+72oC7PL/E3wnm8O6noF34V8K2vi3TrG1uobjT9TvFV3mmIJuS8g2sxxg8A4Ax7Yun/Czxf4eTw3eXPhfS/GiWukXNjNpU92iR2Uks7SqYzINpVVYR8c4Br3+XWtHjghnk1WxSKdS0TtcKFkHqpzz+FSJqWnSRtIl/asiR+azCZSFT+8Tnp70rhc8G1P4c+JbDV7e//wCFe6B4mtp/D8emrprXoSDS5VZi2wy5JRtwyQc/Lx2qt44+DnjbWpvEb2N+ml2NzoNpaR6fYTAfbJ4Y8CMyPysKn1ILcZr6DfUtPS4gt3v7VZrgboYzKoaQeqjOT+FY3jrxbaeE4dLku7aacajqEVjGIyBtaQ4DHPai4Js8V8bfCDx3rN54uu7PU2s7O/sNPjh0+2lRXvp7e3VAJHP3Y1Yv8ufmx6AGrGqfD3xDF4p1hrr4e6Z4r/tc2jWWo3d6sY01Y40Voj/GoUqWBTrnFeseHfHFrrvjLXfD9jp90bbQ8RXepOyCDz+CYV53EgEknGBj3Gemt7y0uIBcQXUEsLHCyJIGUn6jigd2fP158M/GR8c32uTQS3uit4shv5NH81FS5iVRtuA2c7kYBthPOOmap6J8MfFcHiPTLGXwlaxalZ+In1S68Yi5QyXNuXZtuPvliCF2Hj5Qa+kTLGGIMiDBAPzdCelDSxKrM0iBV+8S3A+tArs+dPCnwq8faXrnhfUtT1CSa0tPElxdrpcDKIbS3keRzLIf45CWH+6OK9L+KPg7xBqnibw/4w8J3OnLrGiGVFttRDeRPFIAGGV5VuODXfi4gMayCaMo33W3DB+hpVkjbG2RTnphutAXPnT4W/C/4h3mi+FLfxSumaHZ+Gri7vLOKIs93LcSPIVLn7qoC+cDkgD8MLwD4T8RfDy7HiTXvD/iGS90C0vXnltbezEF8XRgMyoRNMSSrAODtPevqkSRtjDqc9MHrRuXONwz6ZoHzHyF4N8M+JNP1HQLFPCep6HrGseG9S06bUmjjVbi9l/fJKzI5IUKNu5sEEjA4qL/AIQTU9B+F/jC81fRdb0u5tfDEkErT2lpFayyqyEMrwnfKwIJDuM+9fX15cR2tnPdPkpDG0jBeThRk/jXE6n4y8AeJ/hDe+JdUuoLnwrcWri8Sbg46NEyg53542+uMcc0BzM8X0vwb4qOna3rHg3wA2h2c3hmCxOn35il/tK5MqM8/l7mViI9+C33iRkckVT0zwT42sfDvii2tfCusiC6vtNvrK3Ntb27SCN/3g8qFvLR8DoMcYzXvGj/ABF8MSSXFhEl3aQadokOrSSSxgRx2rLlRwxO4AcjH4mqt38WdDtfh5Y+NptH8Qiy1C7S1s7UWam6ndyQhWPdyGxxzk8cUBdnjmt2fjPxdrfjq00rwvqel6xf6touq2UGpbVRIoSELOVYjG6MkgHp71a1z4f/ABSN14oRbqbW9XutX0e6tr+4Hl27GNJGl2qD8sSM23aOwFeq6F8YfCd/pHiHVtQtNY8PR+HzEmoR6vZ+RMhkUsgCAliSOgxnkU7wd8YPDHiTXrbQ2sde0S9vUMlgmsae1sL1AM5iJJDcfSgLs4Xwx4U8SaV4k1h/GUPiXxNJceINOmgvbL9yocIcybQwAt4ySCvPGOK9+FFFAmwooooEFFFFABRRRQAUUUUAFFFFABRRRQAUUUUAFFFFAHn/AMU/Ceu6vr/hrxR4bOmzajoEk5S01DcIZ1mQKfmGSrDAIOP5Vy9r8I9Uj8E6NptxNpkuoReK49dvdke2FE80vJFGMZxg4Gete0UUDucZ8XvCN54x8DN4d0q7h06VriB0mKZEKxuGyF9RjgdK8zufgZq9sPFaabqcV0L650u9s31GRpTdTWwcyif2dnJGM449K9/ooC54lrPw+8ba5pkesXmleELPWLXV4dQh0u3jP2e4WNSuyaXGXY54bb8vvUmo+A/GmuWGm2Gp6T4W0+3uNei1PU47AFRFHEQVTp+9ZiOWwvFe00UBc+ftc+D3iaQXl7YCz8yLxfeava2cd2YFltpo40X5wp8txsOOCOTUD+C/GVnfeFND03wZYy2emTXWsXcd1qRkheaVmRU80x4LDO8jbjmvoiii4XPm/wAIeAvHEGkeG9Q/4RfR7y+8OnUNMk0vUptsEySyb1uI2Kkdyo45Gap6r8EPGUelaDZ28dnfC2028guUiv8A7MsUk8pkCJuRsxrnHbPPSvpyigLnzR4y+EnxL1bTI9Jb+zLuBNEtLW38q6FvFbzRL+9DKUZpAzAbTuG3rWh43+DvjDxFpHjCaLUZ7O71SCyW10+O+At7gxxxh/O+XqCrYPfAr6HooC589+Nvgx4s1y+8WaiusbYb/UYLqx0uKbZHKyBF82Zsc4AbC9M8+lReIfhD4vvvGGpa1ZrY29lN4gtL5baQpJLKqAebL5uNyDI+WMHHWvomincOZnnHxo8Ha34u1Dwn/Y97LYLYai89xeQuolgUxlQyBgQTk9KsfB7w7qPhn4ZtoeuWUEd7DJcfaJVk81b0sxPnnPOXB5B9K7+kZVZSrKCpGCD0IpBc+V/hB4J8R6xp/hPVdF8M6PokWlPeXI1jzFaW/Z96rGygZ25OCGJAA49K2PAXgPx9o/i6317VPClve7tEutOvoHuLVY7iViGztjjUeU2NoDbjzzxX0RplhY6ZZR2Om2dvZ2sWRHDBGERMnJwo4HJqzTuDZ8leK/BWvaN4H8aahq/h2K1s9Tu9P+ywXDw+c0iyBSP3KiNUwcAgA810c/w98bPYeJ9V0XwlpuhW+qzWCLoURgm3xQnLygOphEh7ZHqetfQ+q6bp+rWZs9Tsre9tyyuYp4w67lOQcHuDzVoAAAY6UXC58u2fwn8WJoFwNQ8KjULe28UDV49Iku4l+1WrwKjRgoFRXBXJAAU5NXU+GPimLQLS/PhKKTSYvEUmqHwd9sUqtu0WwJuJ2Ft/z7elfS1FFw5j5uu/hDql98LryG48K2kV/P4iW903S/MVzptnJNEZYg+cDKoSVHHpVj4kfC3xVceJfEr+EYGsNEOkWdrFYW/lomoxo37y3DHmP5c4PGc4r6JoouFz5l8Q/DXxBcfEDUby58M6vdWGpTWU2nXFlJbeZpscaIBCWkO6PYVP3MgivT/j94U1HxdoegaZY2tzPGmtW8121vMI5IoRnc4bIII9ua9LopBc+b9Q+HPjTR/DHiz4f6RpM2o6HJqEWrWVy1yqvfxF1M1pK+dxfA4Y8EAgnpVRvh34svNK1qXQ/Clx4T0/UNX0ySz0jzo5WtTCx86627tg6r8oPO2vpuigOY+bdf8AAvj6zl8WXUlheeJ7mTxHo9/bzKsMD3sVuuXIXdtXb93nHTNZGt6J408X6d4ws4vC2q6XcHxNaaxe6ZK0TPdWbxMvlr83luQ0e4qWxwK+qaMDOcc0Bc+ZNF+E9xqCeEdN1Pw3q1zoS69eXd9aalHDCtrE0ChdqRudqFxkAHOc5FP8N+D/ABT4I1HQ7zT/AALqF3ZaZ4j1iZLS0eIMltNtWFhuboVHrnjmvpiigLnyx8OvDfjzVtA8E2mh2r6Df+HNR1iz1O6vEVha+a4YlFz87YlIHbcp7Vf8NeAfiolv4Sjs7mbT9QsrjWPt2qahiWRI5psJIFz80jLyvYZ56Yr6XCgdAB60tA+Y8y+Deia/pXwbn0vXI7x9VJvN32lt0spZm2sTk8sMHr3rxb/hn/UG+DUt4W1iO8fS5Z5/DiynZLqKswilxnGdh6dyAa+tqKA5mfNGsfCfxB4p1bUbdpdV0dV8IWVtA6SbILmdF+aGYD7y5GCPek8beLdY1Cz+G3h248C61HqWn3EWqX+m20QJjS0bYNgzypbaR7Gvpik2ru3bRuxjOOcUBzHyffw69428T+P7Wx8MahY6tLfaV4jtNN1BRG1zDbYjaM84BYg47cV399e+Jvih4x8HIvgXVfDljoGqJql7e6mqqQUUgQRgHLbieT04Br3Hau7dtG7GM45xS0BcKKKKCQooooAKKKKACiiigAooooAKKKKACiiigAooooAKKKKACiiigAooooAKKRiACSQAK818W/FW10+6e10e1W9dCQ0ztiPPtjk/Wsa2Ip0FebsdmCwGIxs+ShG7PS6K8Zsvi9q8Nwo1HRoGiJydjMjY9s8V6j4Y17T/ABFpa6hp0hZCdrqww0bd1I9azoYylXdoPU6Mdk2LwMVKtHR9VqvwNWivNfHnxG1Dw74gl023061njjVSHkdgeRntXPn4y6sOui2X/fxqznmOHhJxk9V5HTQ4bzCvTjVpwVnqtV/me1UVkaTqsl54Ug1l4VSSS188xg8A4zivL2+MmqK+06LZ/wDfxq1rYylRSc3uc2DybF4yU40Y35dHqj2eivJdJ+MStdKmq6SIoGODJA5Yp74PWu98T+II9L8Jy69aLHdxhUeMbsBwzAZz+NFPGUakXKL23FicnxmGqQp1YWctFtZ/M3aK8e/4XJdZ/wCQHF/3+P8AhSxfGSd5ET+w4xuYL/rj3NYrMsNf4vwZ2PhjM0r+z/Ff5nsFFcv498Uv4Z0e21BLNbgzSBCpbbjKk5/Sr/g3WT4g8O22rNAIDNn5Ac4wcV1KtBz9mnqeVLB1o0FiGvcbtfzNmisHxn4msfDOmm5uT5kzAiGEH5nP9B71f8PX51TQ7HUjGIjdQJNsznbuAOKpVIuTgnqRLDVY0lWcfdbsn5l+iqep6pp2mRCTUL63tVPTzHC5+g71w178UtNh8RJp8MUc1iXVWvBIQqg9TjHas6uIpUvjlY2wuX4nFX9jBu2p6LRWdpOuaPquRp2pWtyw6rHICw/DrV+VtkbPjO0E1qpJq6ZyzpyhLlkrMdRXE+CfH8PibWpNMj0uW1ZIjJvaUMCAQMYA967OWRIo2kkdURASzE4AHrUUq0KseaDujbFYSthans60bS/rsPormvCvi6x8SatqNnYQuYrLZicniTdnoOw4rP8AHHj+Dwvqa2UumS3RaMSb1lCjntyKl4mkoe0b0NYZbip1/q6h79r2+V/yO1oqD7RGtn9qkIjjEfmMT0UYya8/j+LGnT67DptrpVxLHLMIlmMoXOTjOMU6mIp07cztcnDZficUpOjC/Lv5Ho9FArG8Y+ILbw3or6lcRmXDBUiVsFye1aSmoRcpbI56VKdaapwV29EbNFZfhXWrbxBodvqtqpRJl+ZCclGBwVP0NZnjvxha+E1tWubOW5+0bsbGAxjHr9aiVaEYe0b0NaeDr1K/1eMff1VvTc6eivL/APhcmlYOdHvf++1rW8JfErTvEWuQ6Tb6fcwySqxDuwIGBmsY47DzajGerO6rkWYUoOpOk0lq9juqKKK6zyAooooAKKKKACiiigAooooAKKKKACiiigAooooAKKKKACiiigAooooAKKKKACiiigDlPivqEmn+C7poWKSTssAYdQG6/oDXJ/A3w9Yz2dxr91Ck8/nmGDeMiMAAkj3Oetdl8StKl1fwjd28Cb5o8TRqOpK9QPfGa8++EPi+w0VbjRdWlFtDJKZIZm4UMRgq3p0FeTXcY42LqbW09T6vARqVMlqww/x83vW35f6/U9V13R7HWdOlsb2BHR1IDbeUPqPQ1g+AvBX/AAid1dSRatLdRXCgNE0QUAjoep9aseIvHHh/S9Nknj1G3uZ9p8qGJwxZu3ToPesr4WeKNe8Ty3k+oQWqWcICo0cZBZz1GST0H866ZToOvFby8v1POpUcwhgaktqWl0+r8r/ocB8WJVg+I7XDglInhdgOuBgmuw/4W94bUfNYX3A/uL/jXJ/FBYn+JqpcbTAZYBLu6bcjOfbGa71tH+GLA5i0T/v6v+NedR9r7ar7OSWvU+ixf1P6lhfrNOUvd05fludTqEyzeHLi4jBCyWrOoPYFM15V8AFDa9rGQD/o8fX/AHjXqWovbt4XuXs3R7f7I3lMhypXacYNeBeC/D2seIdQuodHvo7WSFFeRnkZNwJIA+UGt8bNxr0mld6nDklGFXAYqE5cifLq+mp6R8dbfTB4fgmkjiW+80CIgDcy/wAQ+la3wc8yT4eWK3A3ANIqhh/CHOP0rkLH4Ta1dXqPrmtQtAD83lO7uR6DcAB9a9a06zt9PsYbG0iEUEKBI1HYCtcPTqSrutKPKrWsc2ZYjDUcBDBUqntGpc1+i8kea/H2OOPTNLKRop82ToMfwiuo+HFnaSeBtIkktYHY24JZowSeTXM/tA/8g3S/+usn8hXXfDXjwJo//XsKVKK+u1PRfoPFSf8AYlDX7Uv1OZ+PfHhuxUf8/XT/AIA1ReFPE9j4Y+FmnXN0fMndXEEAPzOdx/Ie9SfHs/8AEj09f+ngn/x01wXgHwlf+Lb1DPJLHpdthXlPp/cT3/lXNXqVIYySpq7asepgcLh62TQliZWhGTb899F6mR4j1PU9cuJNW1Au4lLKjYwgx/CvsK9y0G/GlfCyw1Eru+z6XHIB6kIMVxXxvsbXTtP0axsoFgt4kdUReg6V2ukaedU+FdlpqttM+lRop9CUGKeEpTp1qkb3lb8SM3xVHE4DDVOXlhzPTslp+R5b4S0HUfiFrl5ealqEiQxYMsmNzEnoqjoBj8qraz4XsbP4h2/h2KWdrZ5UjZ2I34YZParngfxFceA9ZvbHVrGYwykCVVHzoy/xDPUVBrHiLTrz4kweIIzL9iSdHJKfMABzxXD+49lHm+O+tz3E8asVUVP+DyPktteyt8y14+8ETeD/ALPq2lahM0fmbQ/3ZIm6jkdRxXqfgbWpde8EW+o3GPPaN0lIGAWXIJ/SvMfiR45j8URQaTpFpOYvM3EsvzyN0AAHavS/AWjz6F4Ft9PuhtnETySr/dZskj8M16GE5ViJqj8Fvlc+ezj2zy6i8b/G5tO/L5/geZ/BB1j8Y3csjKiJZszMeABkcmpPiZ47k1yZ9G0UyfYRnzHQHM+P/Zf51w9kuoTXZsdN81prsCIxxdXHXB9q9e0fwTb+GPBGp3Fztn1Sa0fzZOojGPuL7e/euLCurWo+yhole7/Q9rNI4TCYxYuv703ZRj+r/r/gY/7O+Te62fRIP5vWf8eP+Rpi/wCvZf5mtT9nkf6Xrv8Auwf+1Ky/jv8A8jVF/wBey/zNaS/5Fq9f1MIO/Es/T/21HRePPHmhyeEZdO0u+W6uZ4ljPlg4QdyTU3wK0P7LoE2sXEAWe9k/dMy8iIcDH1OT78Vh+O/hrZ6V4cOo6O11K8PzTpKwbKeowB0rpPgx4oGraN/Y924F7YoAuf8AlpF0B+o6H8PWuii5vFr2+jtp2PNxcaMcnl9QbcXL377+WnbY9Arxf4q6hceJPGVp4a00hxFJ5Q54Mh+8T7Af1r1HxlrCaH4cutQYr5iptiB/ic8Af1/CvBvBnia00HxHLrOoWsl7MVYR4cDDMeWOavM60bxot2T39DHhnA1WqmMhHmcVaK7yf+R1/wAEtWm0vXLzwvfEp5rM0Sn+GVeGH4gfpXqupaVpupbP7Q0+1u9mdnnRB9ueuM187+IvEkN54tHiLSrd7SUSJNsLA/OOvT1x+pr6I0LUYdX0e11K3YGO4jDj2J6j86eW1YzjKje9tvQXEuEq0atPGW5XNa+Uuv3/AOZ4p8SNN0+2+I9nY2llBBbu9urRRxhVOW54HrXsen+HdC0+5W6stIs7adQQskcQVhnryK8m+JXPxYse/wC/tR/4+K9up4GEfbVdNmTndeqsJhVzPWGuu+24UUUV6p8qFFFFABRRRQAUUUUAFFFFABRRRQAUUUUAFFFFABRRRQAUUUUAFFFFABRRRQAUUUUAFcX4q+HGh65cPdoZLG5c5ZocbWPqVNdpRWdWlCquWaujow2Lr4WfPRk4vyPLrH4O6dHOHvNWuZox/AiBM/U16NpOm2ek6fFY6fbpBbxjCqv8z6mrZrmPEHioaLf3FlcWTNK0SvYhW/4+WLbdg9CCR+FYwo0MMrxVjsrYzHZnJQqTcrdP+AZHjH4cx+Idbl1JtUeAyADYIwcYFYh+DEGf+Q5J/wB+B/jXoPiHVp9J0mC5W0Wa5mljhWHfgb3OOvpTPDGtTapZXs15araSWd1JbyqH3jKAZOfxrGeEws6nvR1evU66Gb5pRw6dOpaC06f8OSaZowsfCkWhCcuI7b7P5u3rxjOKxfAPghfCt/d3S6g10bmNU2mPbtwSc/rTo/F91iDUJdFkTRp5hFHd+aCwycK5TspP861vEWtPpstrZ2lk97f3bERQhgoAHVmJ6AVtai7T/l236nJzY2CnRv8AxN9tbau76W67GzRWXo2o3l9YTSXGmS2V3CzIYZGBDMBwVbup9ao+F9d1LVr68t7nSVtI7SRoZJBOH/eDB2gY6YPWtvaR08zi+rVLSenu76r+n8iD4heE28V2trCt8LT7O7Nny92cgD1HpWx4a006PoNnphmExtogm/GN3visbUfFlxDcXrWOi3F7ZWDFbu4WRVwQMttU/ewOtaGveIbfTPD0WsxxNcwymPywrBdwfG05PAHNZR9ipyqLfqdk1jJUaeGfw30Wm7/4fqVfHPhZPFMVlBLdGCGCbfIFXLOMYwD2+tbem2NrptjFZWUKwwRLtRFHSs/wtrya7aXMy2zW7287QyL5iupIAOVZeCOaq+GPFA1y9lgjsfJjj3/ObhGbKtjlAdwz704ulzc63l+hnUjinSdGXw0+mml/zKXxF8GzeK/svlaglp5AYHdEXzn8RXRaBYNpmh2OnNIJTa26QlwMBtoAzjt0rF1bxd/Z+oXsJ0m5mtbFoxc3KSLiMP0O08mtLxBra6XFa+XaS3c93KIoIoyAWJGep4HApR9jGcqi36l1Hi50aeHl8O8Vp67+jvqS6xoek6uoXUtPgucdC68j8etcJd/Cm1k8RLdw3EMembwWtNjZK45G7NdroGtjVdJmv2tJLUwySRvE7AkFDg8jioPCfiI6/E0y6e9tFsDIzTI+7PspyPxqalLD1muZXbNMNisfgoz9nJpLR67X7efmibRfDOg6M/mabpdvBJjHmBct+ZrVmQvC6DgspH6Vg2viK6m8RNo7aHdRsgDvKZEKqhJAbrnnFdDW9PktaC0OLEe2U1Ks7t673OQ+H/gi08Mo9zK63WoycNNtwEX+6o7V0WuWb6ho93YpIEaeJkDEZAJFZFz4utLe8nsZLWcXsd0lvHb5G6Xf0df9nGcntitO+1aCz1Sy0+VG33ayFGyMAoM4+prOmqMIckdtjfESxdasq1W7k9fu1+6xzfwy8G3fhOXUWuryG5+1CPb5akbdu7rn/eql8R/AeoeJtYS9tb63gRYgm2RSSSD7V2eg6pDq+lRajCjRxyZwG6jBI/pUPh/X7DW2vFsmJNpMYXz3x/EPY1n9XoOkqXTp+Z0f2jjo4qeL+2tG7LTp6Gk8SPCYpFDoy7WB6EdxXl9v8N9Y0nxYusaHqVrFFHNujSQNnYeqnHXjiuy1TxTHaX89rbaXf6h9lAN09sgIiyM468nHOBV3WdYGn6ONTjsrm7i2h2WMAMq4zuIbFVVhRq6y+yZ4SvjMGnGntUVrO2v3nPfEzwvrHihbW3sry3t7aIFmWQHLOeM8eg/ma0vC3hLS9H0G1sJrK0uZo1zLK8KsXc8k5I6VcsNc+0aBLrE2n3NpGkbSiOXG5kC5yMHuKZZ+JtMur/T7COQm6vbYXKxdSiFQfm9OtCp0fae06sHiMa8OsMvhg29O/W7RneNvBdhreita2NraWd0rB45FiC89wcDpij4a+H9V8N6PLpuoXUFxEJS8Hl5+QHqOffn8avar4jWy1tdJj027u5jEsrNFtwisxXJyR6Vu040aTq+0jutCKmMxUcKsPUfuPVX/AKujzvxV4F1TVvHFvrkF1bJbxTQyFGzuwjAn+VeiUUVpToQpylKPXcxxGNq4iEIVHpBWXoFFFFanIFFFFABRRRQAUUUUAFFFFABRRRQAUUUUAFFFFABRRRQAUUUUAFFFFABRRRQAUUUUAFFFFABWNfaGb7xFaapd3QkgswWt7bygNshGC5bOT7DHFbNFTKKluXTqSptuL8vvOf8AFejahrFxYfZdQSzgtpDMxMe8s4+7x6de9HhTRL3ShqcN9fR3sV3ctOrCPYcuPnyO3PTBroKKj2Uefn6m31up7L2PT0Xe++5ycXg+ZfIspNcuJdHgmEsdkYVB4OVUydSoPbFaniHRG1Ka1vLW+exvrRiYplQOMEYKsp6g1sUUKjBK1gljK0pKTeq8l13v3v1vuZ2gadc6fbSLealPqNxLIZHlkG0D/ZVRwqj0puiaV/Zk+oyef5v227a5xtxsyANvXnp1rToqlBK3kZutN82u+5ymoeFL2SW/i0/XHsrHUWLXMH2dXbJGG2MT8uR7GrviLw7HqXhuHRbaZbaOExeWWj3gCPGARkZHFb1FT7GFmrbmv12teLvrHVaLfz7/ADMDwj4ebQ4r3zLqOeS7m81hFAIY0OAMKoJx061V8I+GrvQ76V3urKaB95+S12y5ZsjL55A54rqaKFRgrabBLGVpc138Vr6Lpsc1J4Q0661+81XUE+1GZ43ijLMFTaMcqDhueeRVrxVoK69DaWkzotpHOJZl2/M4HRVP8PufStuin7KFmrbi+t1uaM+bWO3l00MPw3oQ0bQ7jTI5FKPLK6YBwockgc+maq+CPD93oELW8501o9gUPbW5jkcg9XJPzV01FJUYpppbBLF1ZKak/i1Zlw6bJH4muNWMqlJbVIAmOQVYnP61qUUVoopbGE5udrnPDQZJvGf9v3rWzLBCYrRI0O4Z6s5PU9hjsa0dc0fT9ZtBb6hax3CqdybuqtjqCORWhRUKnFJq25q8TUcoyvrFWXkc9pmh3mneC/7DtbqJLhYmjSbB2rknn14Bqj4X8I3OgavHdQ6q1zbm2EE0UkYU8cqVwO3PX1rr6KXsIXT7Gn12tacb/FvotTl7zQ9ct9Sv7jQ9StLaHUCGmE8JZonAwWQgjt2PetfULGW58Pz6cJy8sluYvNk7kjGTitGimqUVfzM54mcuW9rryXTuZcumyN4WbSRInmmz+z7z93Ozbn6Vi+H/AAZDouo6Zc2sqyG2hkW4lkz5krMAAfoMYA7CuuopOjBtNrYqGMrQjKMXpLf5qxyHiDw3fXniuPWLeDSriNYY49t3v3IVYksu0dcGuvooqo01FtrqRVxE6sYxl9lWQUUUVZiFFFFABRRRQAUUUUAFFFFABRRRQAUUUUAFFFFABRRRQAUUUUAFFFFABRRRQAUUUUAFFFIzBVLNwAMmgBaKxJvFfh+HQF16TUol0538tJsH53ztCgdScjGBWxDIs0SSpko6hlJGODTcZLdCUk9mPooopDCiiigAooooAKKp6lqmnabs/tC+t7QSZ2GaQIGwMnBPtVm3miuII54ZFkikUMjL0YHoRTs7XFdbD6KpWeq6deJdPa3kUy2kjR3BU/6tl5IP0qXTr211GxivrG4S4tpl3Ryocqw9RQ010BNMsUUUUhhRRRQAUUUUAFFZmueINE0Mxf2xqtpYeaCY/PkCbsYzjP1H51Z0zULHU7RLzTryC7t3+7JC4dT+Ip8rte2guZXtctUUUUhhRRRQAUUUUAFFFFABRRRQAUUUUAFFFFABRRRQAUUUUAFFFFABRRRQAUUUUAFFFFABRRRQAUUUUAFFQS3ltE5SSZFYdQT7E/yBpTd2+SPOTIIB57k4H68UATUVB9ttcZ+0Rfd3/eHTGc/lQb2zHH2qAHOPvjrnGPzBH1oAnoqv9ussE/a7fABJ/eDgYBz+RB+hFL9stdyr9phyxwo3jk89PyP5GgCeo7n/AI95P9w/yqL7fY7d32y328YPmrjoD/JlP4j1o+3WTHZ9rtyT28wc/e/+Jb/vk+hoA8J8OnUtP0XwnrmvTQTeFLPUpWKwxkNbyFmWOWUkncoYnpjGQa9D8X3V9qnjrSfD2m65dafA1lPd3T2Tpv4KhM7gwwcntXVY0NrAWONONnJ8og+Ty2yRxt6Hll/Fh6022h0G1uZbq3j06GdkEcsqBFbauQFJ9BtIx/sn0rsqYqM5czWuv4nNGg4rlv2PKh4y8VWmg+Eby0E+sXVzY6hJcQ70UzNGBtc5xnbycDrWhoes6lbah4UuoPGUmuya6St3ZOIyqAxli8YUZQIRg5Jr0aKHRIJIFjjsI3twywAbQYw23cF9M7lz9R61BpumeGNOvJtRsLLS7a4mz5k8SIrNwSeR7An8KbxNNprl7/r+QlRnde9/WhwFp4m8VWMvhrQNYtNWhv8A+1jb3l9JEvkXUZ3ldrg85G3gDjFUYPEHjnVNWvbywknSS21VrcWxvLWO2SJH2lXjf94WK5OcjJIxxXrV0um3UkTXH2aV7eQPHvIJjfoCPQ8/rWdeaH4TvdTTVLrTdKnvRtdZ3RCxwMhs9+ATn2pLE0/5EN0Z/wAx5h4l8UeKLDxDr97Bqd+lnpurQw/ftzbRQHy94eNh5rHDHlB3Hoa2fEOsazcX/iy7XxedE/sAj7JaCOMpKBGH3ShgWYMTtGCPxrsrnw/4PutTOpXOl6VPeGQMZpEVmL5AB575wPrUuqaH4V1a+j1DUdN0u7uYlDJNKiswA5HPoPeq+s0tPd/BeX/B+8Xsamup55rXim+1HW7HTrzQU1Sa/wDD9vfW2mTQho4rlmJZ3Yj5FUdc+mOpruvhdqV9q/gPS9Q1J0e6ljJkMahVyGIwAOg4rZCaaLp7nFt58iCFpONzKCfkz6Ak8etFgum2NoltZ/Z4LeMHaiEBVHX+ufxrKpWhOHLGNjSFOUZczdzybw7F4wY+M20G80SKx/tO581LyCR5CdvOCrAdKd4e1W8h8B+DdF0281eO+uLB5imni2XKIeWZp/lABI4HJr1S0sdKtluYraC3jF27POq4/eM3BJ9zis6+8K+FL6wsrO60mxltrMYtUI4jHoCD0PHHetfrUJfFH+rW17mX1eS2f9XOAu/Eniy8+Etj4stPEDWV3HJ9nnQWkLic/aPK3nIIU45wvGa2vE+oa1YXVn4fg17WrzVEtHuppbO1s03JuwrP5uF4PG1eTXWJ4d8PJpUukJptqtjJN5z24GE37t2cdvmGePSjXfDfh/Xp4LjV9NtryWAERO/UAnJHB5HseKn29Lm+HS76L5fcV7KfLvrp3OLbxbruofCzw5qdrfQ2er6tdQ2xmEStjLlXYIcjOFziqFx4o8W6VoniRZNWOqXuma1a2kEhtoojJG5j3LgAKCdxGT0r0C28J+G7eeymh0q3R7CR5LXGcQs5yxUZwMnNPvvC/h+9t763utLgkjv5lnulOR5si42scHqMD8qar0U/h0vfZd/8hOlUa+LX/gf5nHeKviFdW3hzUpltJ9E1PS7y1S8iuDHMFildeQyllIK59xWh4J8Xar4g8b6nZ3Fi1jpkdjFcWSSriWRXdh5jjquccL6Yz1resfCPhqysXsrfSLVbeSdbiRGBbfIpyrMWJJxjvWjHptjHq02rR26LezRLDJN/EyKSVU/Qk/nUSq0eVxjHXv8Ad/wS4wqcybkeefFGG+m+JnhBdOtdLubj7LfbY9RZhARtjzkhSc+nFZ/gzULrw3oPxCaaCxt9VsZnvWisjm0UtCCgjz/u8gjOa9E8S+FfD/iOS3k1rTY7t7dWELMzKUDY3YII64H5VVTwN4TTRm0ePR4Y7F5xPJErMBI47uc5b6HitI4mn7KMJL+r37mboz53Jf1pY5PS/EXiLSdRuY/EniKK4tf7AGpGRbBUNu5OMYU/Pj04zU3gXxL4im8aQ6Nq099cW15YvdxG9sI7aRCrDGPLJBUg9+RXb3mg6NeXUtxdWMMsk1qbSTcOGhPOzHTFY9t4A8N2YaSwt5ra78iSGO5Fw7SIrqVwCxPAzwOgpe2oyTutX5Ifsqias9F5s5vTvE/ie51PS9SOpW50rUdfm0+O1FqNwiTzMN5mck5j9Kzdd+KOr2OneJILG1S+1TTr2RQQmIrW3BUK8h7sScAdT16Cuji+FHhm3sLKCzkvreezljliuFunJDqwJIUnaC3IOB/Ea6W48MaDPpmoabJp8QttRlMt2q8GVyQck9eoFW62HUk+W69Ldf8AIlU61t7HKax8RJ9E8a6rpF9pdzdWcUUIs5LWIuzTuDiFsdN2OD0Hes+w+JV3HoXhbWtb8q0g1Ke9S7iSMsw8vf5caDqWJCj3Nej22lWFvqd3qUUIF1d7BM5Od2wEL9MAmqVj4W0Gzi0+OHT4tunSSSWgf5vKdySzDPfJPPaslVoctnD+rP8AUt06t/i/q5wc3jjxZdeFdQ1OG0ttM1C31yOxS1uE3gRuVUByD975wSR06VY1Dxf4k8KyeIrLWLix1maw02O/tZo4PI5Z/L2OoY8A4Oc9M1s+PPCEeoeHriw0u0VmvtUgu7xTJt3AOpc57fKO1auj+DfDul2t7b29gJVv12XTXEjTPKuMBSzEnHXitHVoct+Xrt93XfuSqdW+/wDWpz9rrHi3R/EWmabrmoabqUWrWk8kbW9sYWt5Y034+8d6EcZ4OcVkeAvHHiLUta0S31GdZrfVLaeR/M0x7ZY3QZURSE7ZsjOcDoM12Wg+B/Dmi3b3dnaytOYjCjz3DymKM9UTcTtH0pmi+A/Duk31teWsNy0loGFssty7pBuBB2KTgcEj8aXtaHK1bX0Xn93T7h+zq3Wv4+hx+mfFC6u9O0K3+z3I1O71VbW6kNi625jMjqdrkbc4C9/WtjS/iD5Graraa5ZXiW0Gtvp8F9Fb5t0BCBFdgchst1xjkV00fhfRo9JsNLW3YWthci6t13n5ZAzMDnvyxqi3gPw6+rSajLDcyNJd/bXha4YwtNx85TOCeB+QpOphnf3bf8OChWVtSz4D1a71nRZru92eal9cwDYMDbHMyL+OAK6CqOi6XZ6PaPa2SMkTzSTkM2TvdizH8yavVyTacm47HRBNRVwoooqSgooooAKKKKACiiigAooooAKKKKACiiigAooooAKKKKACiiigAooooAKKKKACjFFFABijFFFACbR6Umxf7o/KnUUAM8tP7i/lR5MXP7tOmPujp6U+igCPyYeP3ScHI+Udc5/nSG2tyCDBEQRgjYOeMfywKlooAj+zwbg3kx7hyDtGR/nJ/Om/ZbbaF+zxYHQbBxxj+QH5VNRQBCbS1Lbjbwknqdg9/wDE/mfWkFnagAC2hAXp+7HHT/AfkPSp6KAIDZ2rKytbQkNnIMYwev8AifzNBs7QsWNrASc5Plj2/wDiV/IelT0UAVjYWJG02dtj08pfQj09GI+hPrThZ2m4t9lg3MQSfLGTyCP1A/IVPRQBW+wWOAPsdvgKFA8peFAIA+mCR+JpRY2X/Pnb/e3f6odd27P/AH0AfqM1YooArfYLHBH2O3wV2keUvK4xjp0xxT/sttkH7PDlSSDsHBJyf15+tTUUAVzY2W0r9jt8HqPKHPGP5AD6DFO+yWu8OLaENnOdgz1J/mSfxqaigCBbO0VQi2sIUYwBGABgAD9AB+FBtLb5v3EfzHJ+UcnJP8yT+NT0UAVzZWh628XTH3e3H/xI/IUGxtCCPs8eCcnjvz/8UfzqxRQBAbO2LMxhXcwwT69P/iV/Kk+xWvH7ocDA5PoR/wCzH86sUUAVhY2o6R9wfvHsQfX2FKLK3GAEP3dv3z05Hr7mrFFAFf7Hb8fK3ByPnbruDevqB/KkNjblSv73BBBxK/pj196s0UAQC1iDh/3mQSf9Y2OTnpmk+xw7Nn73H/XVs9Mdc+n+PWrFFAEBtYi+7Muc5/1rYznPTNNFjAAozPwAB+/f0A9farNFAFc2cJ3ZMvzHJ/fP6k+vqT+g6AUhsoSSczZKlT+/fpgD168Dnr19TVmigAooooAKKKKACiiigAooooAKKKKACiiigAooooAKKKKACiiigAooooAKKKKACiiigAooooAKKKKACiiigAooooAKKKKACiiigAooooAKKKKACiiigAooooAKKKKACiiigAooooAKKKKACiiigAooooAKKKKACiikzQAtFJmlHWgAooooAKKKKACiiigAooooAKKKKACiiigAooooAKKKKACiiigAooooAKKKKACiiigAooooAKKKKACiiigAooooAKKKKACiiigAooooAKKKKACiiigAooooAKKQkUbvSgBaKaW96QGgB9ITTfTtSn8KADdzRmijvQAtJS0lAhaBRRQAUDrQaB1oGLRRRQAUUUUAFFFFABRRRQAUUUUAFFFFABRRRQAUUUGgAopM0yeeGBd800cS+rsFH60ASUVh33i/wtZDN14i0uPtj7UhP5A1z2ofGD4d2fDeJLeZvSFGc/yraOHqz+GLfyMpVqcd5I72ivIr79oPwJB/x7rql0f9m2Kj9TWHe/tJaUAPsPhi/kOes0yKP0zXRHLMVLaDMXjqC+0e80Gvmq+/aQ1p1P2PwxYw89ZLln/QAVjXf7QXjuYlYIdHtlPcW7Mw/Etj9K6I5Li3ukvmZPM6C2v9x9XUV8cXfxq+JM5wuvLb/wDXK0i/9mU1k3HxO+INw7GTxbqQJ67GCf8AoIFbxyCu95L8f8jJ5tT6RZ9uUZr4Rl8Z+Mpi3m+LNeYHqDqEuPy3Yqm+ta4/39Z1JiT1a6c/1rRcPz6zX3Ef2sukPxPvrcPWjI9RX5/vf6i2d1/dtj1nY/1pqahqSfMmoXgPtOw/rVf6vv8A5+fh/wAEX9rf3Px/4B+gWaM18CweIPEVs++317VYWx1jvJFP6Gt3R/id8Q9NKtb+K9QkA/huWE4P13g1EuH6v2ZotZtHrFn29RXzx8NPj9eXGqWul+MLO3Edw6xrfWwK7WJwN6HPHuPyr6HByAeteRicJVw0uWojvoYiFeN4MKKKTI9a5jcWiml1FJvoAfRUYYmkLdMmgCQsKTdUfaloEO3GkPem9+2KM0DF7HrQc03PrinZHrQAtGeOabu9cUbqLAOpe4rO1HWNL08E3+pWdoB186dU/ma5TWPi38PtLJE3iS2mdeqW4MjfoK1p0KlT4Yt/IznVhD4pWO8pM98V4nqv7RvhO33Lp+l6pfH+FtixD8dxzXI6t+0lrc2V0vw5ZW47NPMzn8gB/Ou2nlGLn9i3qcssxw8ftH03uo3V8dap8c/iNe8x6la2IPa2tV/9n3Vy2p+O/GmpcXnirV5FPVFumRT9VUgV2Q4frv4pJHNPN6S+GLZ9zXd9Z2kfmXV1DAn96Vwo/M1z+ofETwPY8XHizRwRnIS6VyPwUk18MXMs1w/mXE0s0h6s7lifxNR4Gfu11w4dh9qf4HPLOJv4YH2XffHH4b22RHrcl0R2gtZD/MCrvw7+KnhzxzrM+maLBqCyQw+azXEIRcZxxhjXxUn5V7Z+yEf+K91L/sH/APs4qcZk9Chh5VIttoeGzGtVrRi7WZ9T5ooor5g94KKRzioy4HJIA96AJaM1k6p4i0LSxnUtZ0+zx/z3uUT+ZrlNV+Mfw708EN4hiuHH8NvE8mfxAx+tbQw9Wp8MW/kZSrQh8Ukj0GkzXi+qftEeFIcjT9L1W8IzjeqxKfxyT+lcvqn7R2qSA/2Z4btIR63E7OR+WK64ZTi5/Yt6mEsfQj9o+kAaM18kaj8c/iBeErFeWdmmOkNsM/mc1y2qePvG2pAreeKNSdT2WbYP/HcV1QyGu/ikkYSzSmvhTZ9s3F5a24Pn3MMWOu+QL/Oud1X4heCdNB+2eJ9MQj+EThmP4Dmvim9urm7w13d3FySf+Wspf+ZqvhVHG0DFdcMggvjn+BzyzSb+GJ9c6l8dPh9acQ6hdXjekFq/82AB/Oub1H9o7RUYjTvDmo3Hp58qRc/hu4r5xiSSRR5cUjkdlXNWY9M1GRhssZ8f7S4/nWjy7L6H8SX3u3+RdOpj8R/Cg36Rb/zPYNS/aL8RSMf7O8P6Zbg9PPd5SB+G2ub1L43fES7yI9Ut7Re4gtU/mwJ/WuMj8P6q5/1KR+m5xx+VWk8L3pI8y4hQeyk1hLHZJh95x/P/ADO+lkGfYjalP5+7+diXUvH/AI4v2b7V4p1VlYfcW4Kr+Q4rCuLy9uXL3N5czMxyS8rEn9a6CPwmmf3t7If9xQKtxeF9PAHmGd/+B4/lWEuKsqpfA7+kf+GPQp8B51V1nFL1l/lc4vavB2rk9TTZNofGR1r0CPw/pUY/49Vb/eJNTpptjGfltIR/wAGuOpxxhV8FOT+5f5no0fDTGS/iVYr0u/8AI82PzdFJ9gKmit7mQfu7WVueMIa9JW3hUHbGi+mFAqQKM4/KuKpx1L7FH73/AMA9Ol4ZU1/ExH3R/wCCedppWqP92xmH+8uKnj0DV2bP2VVHvIK78BRShc5wCT7Vxz42xr+GEV97/U76fhxlsfjqTfzS/Q4RPDGpsfmaBfqxP9KlXwpeknddQL9ATXdQ2l1P/qbaaT/cjJq1BoetTE+To2oSf7ts5/pXNLi3NZ/DZekTqjwPkNP47v1l/wAMefx+EZP4r8A+0X/16nTwko+9fOfpH/8AXr0GPwr4lkb5fD+pj/etmX+Yqj4g06+8PJDJrdrLYLMSIzKMbiOuPpkVlLiTOWr87/8AAV/kbU+FeHLqMYJv/G//AJI47/hEYcH/AEyX/vkUg8Iw/wDP5MT/ALorZbWtLX715GPwNR/23pWf+PxPyP8AhWX+sWbf8/H9y/yOpcJZF/z5X3v/ADMd/CS/w3zAe8YP9aiPhOdR+7vIzx3Uit4axpp/5fYvzqWLUrB+l7b8/wDTQVpHifNo/bv8l/kZz4MyKe1K3pKX+ZyVz4c1KNT+7WVfWNuf8a+qvgZ4om8SeArQ3bsb+x/0S6DHnco4b8Vwa8LSSORcxurD1BBrr/hJr1tofiGZL6eG3s72LbLLK4RFZeVJJ4HcfiK7YcSVsbajiIq99GtDwsx4Iw+DpzxODm9FrF66eT8vmfQKn8aUNz2/xrnYvGXhVjlfEmjt6YvIz/Wnv4y8Jxn5/EujIPe9j/xr0PY1P5WfEupDujoGbjtS5561yk3xC8EwrlvFmhsAf4b6Nj+QNZ938W/h7bf6zxNaN/1zV3/RVNWsLWe0H9xLr0lvJfed3n8/ehiCteUX/wAevANtu8qbULzB/wCWNqRn/vsrXOah+0fpaA/2f4avJuuGmuFjx+AB/nW8MsxU9oP8jCWPw8d5nvDGlDfhxXzBqP7RPied2Ww0XTbRc8M5aRh+uP0rmNS+MXxFvgf+J99lH/TtEseP0rrhkeJlvZfMwea0Ps3Z9ivIqglyFAHUnAFY2r+LvDOkZ/tPXdOtf+ulwo/rXxXqPiTxDqLFr7XdSuCRyGuWx+QOKySoYszfMSeSeprsp8Pr7c/uRzzzd/ZifW2sfHL4f6fuEOoT38gP3bWBiD/wI4H61xmr/tJW4LDR/DEzj+F7q4CY/wCAqD/OvnrA2+9J2rup5LhYbpv1ZyzzLES2dj1fVvj547vi32P+ztNB6eTb72x9XJrkNW8feNdVDC+8TalIh4KLMUT8hgVzIHSnANgjbXbDCYen8MEcsq9afxSYlxJJNzNJJKfV2J/nUZxtGBTyp256U1gNg6V03MuVjP4hS84Bp8cckhwkbuf9lc1Zj06/cfJY3BHqUIH61jUxNKn8ckvVnRSwdet/Dg36JspnrTT9K1o9B1aTpZ7Qf7zirEfhbU2A3tboP94k/wAq4qmd5fT+KtH77/kenR4Zzat8GHn9zX52MErwKdt/EV00XhG4YZe+jX1AjJ/rVhPCKbsSX0hHsoFcM+K8rh/y9v6J/wCR6VPgXO5/8uberj/mcmqZ7Yr2n9kNdvjzUuMf6B/7OK4pPCdouN1zcN+IFer/ALNejWmm+L72W3MhZrPadzZ43CvPxXFGAxVN0KTbcttDq/1JzTAr6zWUVGOr1uz6Doo4orxiDxr9pzxV4h8NWmjjQdUlsPtLSCYoqksABjkg4/CvnfUfFHiXUtwv/EWqXCt/C90+3/vnOK+hf2nNLt9Tj0MXDSARvKQEOM8CvHbfw7pMa5FsHPq7E130eIcBgKap1INzXZL8zsw/B+Y5qvb05pQe12+mmyRwTMuCS3NOihmkH7qCWTP91Ca9GjsbCBf3dvBH9EAq3BbSS4+z28kn/XOMn+VY1eOltSo/e/8AJHsUfDO2tfEW9I/q3+h5zDpGqTAbbOUe7YFXofDWqMo3eTGD6tmvTbLwx4gvP+PbRb6TvnySP51tWnw38XXGP+JasQ7+ZKq4/DNcM+LM0q/w6aXybO2PBeQYb+PXb9ZJflqeSxeEpOPOvgBn+BP8auReFLIf6yaeTHuBXs1r8Itfkx9ovrGBc8jczH9Bite1+DsfDXWuufVYoMfqT/SuSeaZ5X3m19yOiOD4Twu0VL/wKX/APDYvD2lR4Atd5z1ZiauRafZQr8lpAp9dgz+de+Wvwl8Nx48+41Cc98yKo/QZ/WtW0+Hfg+3AxpKyH1lldv0JxXLPD5jW/i1W/Vs6I59kmF/gUPujFHzvtVVAUAelSQxSSNiKKSU/7Ck/yr6atvDfh+2A+z6Lp8fuLdc/nitJIYYxhIo1HYBQKzWTSfxTFPjaC0p0fvf/AAD5it/D+u3H+p0XUG9zAw/mK1IfAPi64ORossY9XdVz+tfRtFaxyWl9qTOKpxrin8FOK+9/5Hgtv8KfFUoBkWyiGP4psn9BWpa/B/VGCm41e0TPULGxIr2ait45Th1ur/M4anFuZT2kl6L/ADueVwfB23wDca5OT3CQjH6mr9t8IfDqf6+6v5fpIF/pXotFbRy/DR+wcc+IcynvWfysvyOLt/hj4QiI3WU02B/y0mbn8sVoW/gXwlAMR6Fa/wDAtzfzJrpKK1jhqMdor7jknmeMn8VWT+bMuDw7oEOPK0XTlI6H7MmfzxV2Gzs4TmG1gjP+xGB/Kp6K1UIrZHLKrUn8Umw4oooqjMK+ff2tnP2vQ4+ceXIf1FfQVeDfta2MjW2iaiqkxq0kLHHQ8Efnz+Vc2LX7pnr5G0sdC/n+R88sM/hnNRH75qeCGa4kMdvE8r+iitK38NalKcyCKIdRvbJ/SvDlOMd2fpMKM5/CjEPI+oo7eldE/hOYx/Lepu/3Diqr+F9Uj+5JA/0bH861w8YV3bnivV2OfFurhlf2cpf4VcyVZk+ZWKn1Bwat2+sXsKNE0puIiMMknPH1p0mgaso+a1Y/Rwah/sjU1/5cZsZ5wM17+FyShNp1MRD5NP8AyPmcZxHiqScaWEqP1i0vwuUZEjLNs6E9+opgRec8elXl0vUuf+JfcZ/3aP7I1Q/8uM/TuK+9jj8LFWdWP3o/LJZTjZybVCX/AIC/8iiic4GPxp5GHIyDjuO9aEWhasx/482H1YCrCeGtVbrHEnHeT/Csp5zgIfFWj96NqfDmaVPhw8//AAFmK33TTex4710kXhS9K4kuoF/3QTU0XhFcHzb9iO+1Mf1riqcU5XT/AOXt/RN/oejR4HzurtQt6tL9TlUHOak57/jXYW/hXT0YNI88h93x/IVeg0DSozxZqeedxLfzrzq3G2Aj8Ck/l/mz18P4b5pL+JKMfm3+SOAbaD1p8cM0mRFbyv8A7qE16RHY2kPENvEn+6gFThQAMDH0rzavHa/5d0fvf/APZoeGP/P7EfdH/NnnMWjarLjbZSAZ/iIFXIfC+qScsYIh7tmu7xwaaPSvMrcbY+XwRjH5N/qezQ8OMrh/ElKXzS/JHKQeEZePOvlH+4n+NXovCtiM+ZNO5+oFdAo/DNKOtebV4mzOrvVa9EkezQ4NyWjtQT9W3+bMmPw/pMYGbUOe25iasx6dYRKDHawL77BmrhzjJpCPlFeZVzDF1f4lWT+bPYoZVgaH8KjFekV/kRqihQqqB6ACl28dqcOvFGOvIrku3uegklsAUdaAKOMHkUBlx94fnSAQ0vIekLoP4l/OgMmcbh+dADx0r0f4A5/4Sq7/AOvU/wDoQrzcOgP3gfxr0f4AFT4rvMEH/Rf/AGYV2Zf/ALzD1PE4i/5Flb0/VHuX5UUUV9ifjRznjPwhp/io2v2+e5jW2LFVhYDdn1yKzrP4Y+EbdRusZZ27mWZjn8OldpRWMsPSlLmlFNndTzLF0qapQqNRXROxiWfhPw3ZkG30SxQjv5QP861oLa3g/wBTbxRf7iAfyqWitIwjHZHNUrVKjvOTfqwoooqjIKKKKACiiigAooooAKKKKACiiigAooooAKKKKACiiigAooooAKwPHvhiz8XeGLnRbxigkw0UoGTHIPut/nsTW/RSaUlZl06kqclOLs0fKd14O1jwij2ep2LId7YnQbo5R2YN9Ox5FUwa+tJoYpomimjSSNuGR1BB+oNcxq/w98KakxaTTFgc9Wt2KH8uleFiMolKTlTl9597gOM4RgoYmnt1X+R84lvejPHFez33wb01yWs9WuoT2V0DAf1rIuPg1qaj/R9ZtZPQPEy/1rhllmJX2T36XFOV1P8Al5b1T/yPL2P54pv+cV6LL8IfEoz5dzYN/wADYf0qD/hUvi4Dg6af+25/+JrL6hiP5GdUc/y1r+Mjz8f1o7EGvQE+Efi3nc2nD/tuf/ianT4P+I2B3Xmnp9GY/wBKFgMQ/sMcuIMtj/y+R5wG5p4PavUIPgvqWB5uuWi56hYGP9a0Lb4Lw/8ALzr0vT/lnCP61ossxL+z+RzVOKMrj/y8v8n/AJHj5/pTB149a9zt/g7oCFftF/fzY6/MFz+VaVt8K/B8Jy1ncTf9dJyf5VrHJ8Q97HJPjLLo/DzP5f5s+eQwDdakDAnA5+lfS1r4D8IWxzFoNpn/AGgW/ma1LfRdHt/9RpNjGcYytuoP8q2jkk/tSRw1eOKH2KTfq0v8z5chtrqdtkNtNK3YKhNaVr4X8S3QHk6DqLA9G+zsB+ZGK+n0VUUKqhR6DgU6t45JDrNnBU44rP4KSXq2/wDI+crb4deM5wNujtGD3kmRcfhnNaNr8JfFcn+sbT4P9+cn+SmvfKK2jk+HW92cU+Mswl8Kivl/mzxe3+DeqMf9I1m0iH+xEz4/MitC2+DMC4+0a9K3r5cAX+ZNesUVtHLMMvs/mcc+KMzn/wAvLeiX+R5tF8HvD6/63UNSl9i6j+S1dt/hP4RjXEkN3MfVrlh/LFd5RWqwWHX2Eck89zGW9aX32/I4+L4a+DYwB/ZIbH96Vj/WrkfgTwhGoA8P2LY7smT+tdJRWiw9JbRX3HPLMsZL4qsvvZiR+EvDMfCaHYD/ALYipR4a8Pr00ax/78itaiqVKHZGLxVd7zf3szU0HRU+7pNkP+2K/wCFSDR9Jzn+zLP/AL8L/hV6iq5I9ifbVP5n95ROkaSeumWZ/wC2C/4U6z0vTrOZprSxt4JGGC0cYUkenFXKKOSPYTqzas5MKKKKozCiiigAooooAKKKKACiiigAooooAKKKKACiiigAooooAKKKKACiiigAooooAKKKKACiiigAooooAKKKKACiiigAooooAKKKKACiiigAooooAKKKKACiiigAooooAKKKKACiiigAooooAKKKKACiiigAooooAKKKKACiiigAooooAKKKKACiiigAooooAKKKKACiiigAooooAKKKKACiiigBCwzjIoLDOMjNefeJdH1C41TUWGk3N1fzSodOv0kwlqox15+XByTwc5q14l8O6jq/ip5o44Y4hawql3IW3RsHJOzH8WPX1rn9tLW0T0Fg6WnNUtdX/Lz8/XR6Hb7hnGeaXNc1b6Qv/CXalq11ZNKY4ofskh6khW3beeucVn+EI/EkGvXc+q2MiW2pK02fNDCFwcKuB0yuB9RT9q7pNGf1WLi5Ka0SfrfWy16HaZpc1wvhfS/EFtrGky32TaRR3Q2bMGIs+V3HPzZ7cVFoWk+JotV0uW8dksoby4PkIc/K29g8h+pAA7VKry091/1b/M0lgoK/7xaL799Pw/E77Ipc1xWjw3Mfjq7vI9Mvbe2+zyCcyZIaTcCCCWIfIzjGMdKb4VXxAdavG1qwuFstWRnw0gYQkcBcDlcp+tUqzulYl4NJN860SfS+vTfp/W522aMiuKstFvLPwrrMenQTQ3k1zKEHmNuaISHaFJPHy5wfem6BaTIdVfTLDUbLT3sgiw3TMWef5ssoYkjjAJ7mhVZXV0DwkLSans7fl5+em+zO3BFLmuA0LQdWsfDOqSyIYXudM2R20czyMZdhy53dGJIGB6UaJN4hu7jTFvIblra3ukCyvbmFivltu3Lk8A4575pKu9Lx3LlgY+841E0v8v6W539FFFdB5wUUUUAFFFFABRRRQAUUUUAFFFFABRRRQAUUUUAFFFFABRRRQAUUUUAFFFFABRRRQAUUUUAFFFFABRRRQAUUUUAFFFFABRRRQAUUUUAFFFFABRTJZoYtvmSom44XcwGT6UCRDjEi89OetAD6KjM0QUsZUCg4JLDFKJIypYSKQOpz0osFx9FNWRG+66tjrg5oWSNgdrqcdcHOKAHUU3euAdwwehz1o3LgncMDrz0oAdRTS6qeWA+ppwoAKKKDQAUVU1K7a1ty8UDXEv8ADGpAJPuT0Fckvjw2GpCz8RaedPRvuzKSyr/vAjOPehp25raDhac/Zp+927+nd+S1O4opkMkcsSyxSLIjgMrKcgg9CDTiQoyxAHqaBC0U3zI8E71wOvNAdD0dfzoAdRSB1PRlP40iSRuzKkisUOGAOcHGcH8CKAHUUUUAFFFFABRRRQAUUUUAFFFFABRRRQAUUUUAFFFFABRRRQAUUUUAFFFFABRRRQAUUUUAFFFFABRRRQAUUUUAFFFFABRRRQAUUUGgDx/4kWFq3xDlufFGharrOlS2Kx6atpG8gim/iyFPBJ7muZsNE8Sf8I54Ph0mwvLPUYp74xvNAw8gsjYLkj5SegJ7kGvbr68vo7iZopIBDDPFEUaIlm3lcndu4+96dqrx6zdbpWAinUMybQhQRN5gRQzEnOc54HGK9GGLlGCilt/k1t89e5zOknJu55DcabZw6F4WbUPDusSeHrfzRq1msD+abw4/eOBguCehHGOKoJNDo/gjxbYQ6Pq1susakkOnQT27+Yy4B78nj0zzxXuk97fWcht7lraeSRA0TqpjUHcFwwyeOQc5/KqmvW8kgs21CCzvJ4bpZLaRbZmaJsMdwTdnI29c/wAqqON6SX4+dxOj5nimhBobnxVpXhXTtVsLq90iCS2imgeKRhGwExG45BO7jHXmrvw+0y6juNUm05Z7WFdHmS8t0sZ4xNIUIXJckGQH0r1m1K3et2eqC0ijvjAYpJvsrM4TzMFc7hsB2g85xWompSlJW8tPlince5Ryo/lTqY52aUd7f1+Ao0VpqeEWGgeNoNN8JSX9xPJpUd9bNawBG3r5oLvvHUBMbefWl8V2njC407xPHaQ3VvpMeqtKSEbzLp2YAKo67FHOema9vk1K7V7uXCmGBNwTyG5OwH7+cdT0xUsusIk0itC8UUaozNKpXALEE8+gFH1+fNzcq/p3H7GNtzxP4t2GrXfijX5La1u9QjjWApOskqLacAGNVHDknk46Zr360yLaIHrsX+VYg1i6kdUECW5a4eMb0ZztCKwJA6E7vwrfXoK5cRWc4Ri1a3/A/wAjWnBJti1znjbWrvToIrPTIvMv7rIjJGQg9cdz6Cujrm/iLO2neGbzWoFzdWcLGFsZKlsLu/DOfwrlsn8TsjaLmn7kby6Lz/rp1Ob8L/Dx5NQGteKbue+vN29ImlJCn1b/AAHFdl4h0DTdd05rK+h3DBCOPvIfUGuNTRG+Ingjw3dz6lJaXFmzSTlU3GSTy3iYHkYBLbvfiqNn8H/saqqeIpJcLGpM1vuI2Z+YfNw3IOfVIz/DXRUnOnPl25dNOn9fictOFOvT9pL3ufVt7v8Ayt0S0XQ1bR77wFoVhZ3l4l3FHcPEo6F4SwKn2YZPHSuu8Ttp/wDwjl62qRySWJhPnpGpLMvoAOc/SvO/FP2zxb8V7PSLWJ303SmV7yYD5Aw+YqT3J+UY969N1RrxNPlbT4YpbkAeWkjYU89z9M1NdNTWnRfjr+VjTD2dHmu3eT3d3ZWX5qRxx0zwjqkU0H2e+eB1QzwkMqyZZWBIPJ+bBOOM5z15da2nhP7PDqkNpfFZN14j7GDHYoO7b7BV6jsK1J7nxgPJMOk6cQxk8wedygA+QehJPvU0k3iaPUYI47Gzms22+bJu2PGN3PGTn5f1rE1I08F6CqOkcM8SMgRVSdgIwOm0A8Hgc+wrT0fR7HSfM+xxspkA3lnLFsZx1+prQooAKKKKACiiigAooooAKKKKACiiigAooooAKKKKACiiigAooooAKKKKACiiigAooooAKKKKACiiigAooooAKKKKACiiigAooooAKKKKAImt4G3bo0O5lduOrDGD+GB+VH2eE27W/lL5TZymODnrUtFAFSLTbGOOWNLaMLKMOCM7h6GmjStPEewWse0sG/EDAOfpV2indisimumWKtEy26qYuEIyMDOf51DNomnS+ZmFlMiurFXI4Y5b9TmtKijmfcOVdikNMs9zExk712uCxwwwByOnQVLcWdtcNumhSQ/L94f3TkfkeasUUXYWRTm061lffh0feZN0blSWIAPT2Aq4OBRRSuOwVW1Wzh1DTrixuBmK4iaNvoRirNFJq44ycWmjzzwlaa54fsbzRI7eVZc7red4Gkg39ASV7EAZ5yKzf+Es+J9vdta3vhCN8HHmW9u7ofcEPivVaK2VaSjayb7tXMvYU3UcpXs76JtJX1e3n9xzPg1NcnmmvtZtUtAVCwwgAHP8TED8BzzxW7qlq17p89qlxJbtKhUSxn5k9x71ZorNtvVlqMY6RVl83+epzi+GbhHSRde1AMmAQWG1xlidw753cnPbjAJFNi8M3sbEjxHqP+qEYORkEbfm54ydvP17V0tFIZgDw9dfammPiDUypMZEZcbV2Yz2/ixz9a36KKACiiigAooooAKKKKACiiigAooooAKKKKACiiigAooooAKKKKACiiigAooooAKKKKACiiigAooooAKKKKACiiigAooooAKKKKACiiigAooooAKKKKACiiigAooooAKKKKACiiigAoqG7ure0i8y6njhTIXc7YGT0FTDkZHIoAKKKKACiiigAooooAKKKKACiiigAooooAKKKKACiiigAooooAKKKKACiiigAooooAKKKKACiiigAooooAKKKKACiiigAooooA534ialfaL4Ym1qxmjU2DrPNE+3E8QPzxgnoxHT3wO9ctp/jjxLaPBBqmiQTtI9nJdObzyntReTMkUSxiM79gADEsM13PiebS7XRLi+1i3hntLRfPKyRh/mXldoP8WcY75xXO3ni3Rby00+fTdFu9ZuNVtVvEit7dfMWJCMO5YjaVZsAZzuzjoaAMSz+K0s1tmbQreK5mSJ7SFNQabzd7yLsYpESj/unbGCCB1HSp9I+KcWoa5pNl/Yzw2moW1vK1005xC8qysFI2bcDyW5LAnPC9a2PCOmeCz4ItzaWNi2lXJXf9st0Bkk37QJQRguH+XnnNNuJvAMfifStH/snSJb3UbOR7WRLONkMPUrvAwA29iB/FlvegZztz8Wrm10FdSu/DSQvIYWij+3My7JYZJVLsIiVbEe3AUjcw5xzUs3xch3XiwaDK/9n2xvL0y3HlgQBVJMRK4lf5sbAR05IJArsbufwfAi3F1LoUSomFkkaIALho+Ce2Ny/mPWormPwO15p1pcp4da6kYXNhFIIS7HHEkQPJPyj5l9PagRlSfES0SeWE2D5jfbzMAT/pa23THq+78MVlXvxZ01obiO3t7q3McMjPdsm6KN0uEgKjj94QZFJA9QM5zjeOgfDfxBcTzJpXhfULl5j5s0MULy+YOTl1+YNxnrmtqNfDpkiWNdLZ7cKkePLJjDP8oHpl049SvqKAMPS/GI/wCFdyeJbmGeWSAvGY5EEDzSB9gG3nZubHBzjPNZjfFXToJLe3vdMuUu53VBFA3m4JuvsxOQBhQxBLHHUDrXRm28HeKLGTT0XRtWtLa5Es1vE8csaTAk5dVOM5ycN3rFuLzwb4dkg0rRvDKai167zC30q2ikVTGysSQWCrhtpAHfnGaAM+b4rx2tvLNfeHrqLIlFqsM3ntM8VwIHBVFLKN54ODkds8VdsviXaz6hYaZNomp2uo3qwGKCeF4/9ZLNGcl1XaAIHcbgpYdATxSeB4Ph3Lo8MVmujST69EbqSG6jhW6ullPnASp95sBxwc4GK24JPAsGnS3EEnh2Oys3SOWRGhEcDRuWRWI4Uq7EgHoWJHJoGYP/AAsi4W0MknhmdbgG6byvtkePKt8ea+44GcsAF7+1XNF+IEOpa/Fp66RcxWs1z9liu2lQ7pPIScDZ94DY689jx71qXlr4K1WVNLu4NAvpF/0tLaRYpGG7kyhT6/3u9V/Dul+ELfVdQ8SWE2lXV3f3DSm9QxM6ARxxtGsg52gIOM8ZNAjqqKqS6ppsLwpNqFpG00hiiDTKDI4OCq88kHsOakF5aEKftUHzY2/vBz823j/gXH14oAnoqtLf2MU0UMl5bpLMxWJGlUNIR1CjuR7VLDNDOu6GVJF9UYEfpQBJQaKyPEU7uIdKt32zXhIdwcGOEffb2OOB7nPamld2BsxryZtV1eJ08p1mEiWQk5URLxJKB3LEgA9lGe5rrYUWOJI1+6qhR9BXJz+IbGKS6k02yt7j+z4fItyAAxJxn5v4Y/ujPcg4+7U02ozHRDqGrXv2PT4It00sYKtcEDJK91TrjHJHPFayg3YzTSOporzXQvFXiCa3kgWzw7RRraCYbsNIx2F2zydvO3rgZJr0CxhNjp8cdxdNMY0zLNKcFj1Zj2AznjoKmpTcNyoy5i1RUNpdQXcXm28nmR5wGAOD9PUe44qasygopk8ghheVlZgiliFGScDsO5rG8L+KNN8Rm6GnR3q/ZpDFKZ7ZogHBIZRuHJBBBoA3KK5+z8Y6Hda+2iRzTrdCeS3UvA4jkljGXRXxtLAZOM9jVrxD4i0zQvIW+kmM1wSIYIIWllkwMkhVBOAOp6UAa1FVNI1Kx1bTYdR0+4We1mXdHIMjI9weQc8EHkGrTMq43MBk4GT1NAC0UUgIIyMH6UALRRRQAUUUUAFFFFABRRRQAUUUUAFFFFABRRRQAUUUUAFFFFABRRRQAUUUUAFFFFAGL4v8PQeJtPh0+8urmG0W4SaVLeQxtLsOQu9SGUZweCDxXPWPw7bSJjP4e8Salp8oaYIZQtziKVg7RnzMlsSBmDZyNxByK7uigDmH8E6TJ4Pt/DMst09rDIsplL4kkffuYsQMfMS2eON3GCARkSfDGykuxqD65qpv4pLVraUTFUiFuoCKY1wjfx5yP+WjYxxXfUUAecN8KbaO3uYrPWrmL7U0bXG9C4kKtKccMCE/en5AdoKg45bMCfDfV457I/27ZTQ2TWccavZsJGghLbhvD/KxEkh4B+bb0Ga9OooA82034S6fDYWlldalK8dpIhilthJbzlEjKKGkEhO7B6rtHJ4GaW1+Eul28unzJqd0z2H2UQIwPlfuJJHBKBuWIlZck8AnHWvSKKAOP8C+BYPC1vfwrqd1ei9ijjcycFNqkfKc5A54Hb1NHhfwJa+H7+wuLW/lkisopo0jeMZYOIxyw9BGO3euwooA8n0z4YXX9rCwub1I9JsrLToFnS2C3F01vHIuVk3/ALofMMjBPoRV+2+F80HlXC65aG9tTbraE6WPICQrMqiWLzP3jkTvlty8hCAMc+k0UDueX3vwkF5rL3k3iBo4JbNraWKC1MR+a3eFioWTy1+/uH7ssNoG7Gct/wCFU30WnGGz8RWsFzIJEuJ3sp5xKrKijiS5Zgw2DndjHGK9SooC55Unwpvbq6iudW1y3uJI7m5d1jiuIopo5p/PI2RzqQwYsPmLjG3jIq6PhVAICieItTjd9paQSMxRlvFuQY1dmWPlQuFGO+O1ekUUBc8zt/hLa2+oadPHqck0FpI7GKZ7jkfaWnXBSZdxBYAl9+cZx1FdV4H8KweFra6hhvJro3MiSMXGApWNU4UcD7v5YHRQB0VFAgNczpum3uo6veapqitBAz+Vb23dolPBf0BOTtHB4J9K6asrxHeG3tvJSRoi6s0so6wxKMs317D3PtVQb2QnbqYtxb2ureJBpdtYwLpsD/bL6RF2+fOCBGvHUZBJJ67MetXbjTLzVNdY6lCiabbMPIQOD53HUgdOeufQDpu3XfDFibXT/NliEU9wfMdB/wAsxjCJ/wABUAe5ye9ReLdUuNOsFh063N1qd2fKtIAcZbu5PZVHJP8AUitOZuXLEm2l2ZsB02x1FFtoVhsdPzbWltAvMs5HzYHfauBntk81qQ6dcX8gudYYFM5jslOYk9C/99v/AB0dhxmmeGdCXS7eN7mQXN4E2mTsgJyQv1OST1J59ht1M5a6DS7gAAMAYFFFFZlBWF4a0e80driMTwSwXN9d3cnykODLIXQDtwCQfwrdooA82tvh9qlr41m8RW95pqst9dX0LFJTI5liZBE43bQgLBiQMnaK6bxLouqXGs2GuaJeWkN9axSQNHdxM8Ukb4J+6QVYEAg8+ldHRQB5xdeGdWufGuki4uZblEtBLrM32bybe7kjkL26rjgbXZ8rz8vU+uXqHwp1WbRZtNj1izdbi5e4kaSI5UtHsCKTk7Iz91RjIOCeMn1uigLnmFx8NNVukuHk8TXEUlw8rtGrFolL26RZHAYnKEnkZB7Gs3UvhLqN5bosdxpNipuWlFnaIyW9vlEXdGCp+YlNxwF5PUdT7DRQFzgvBvg3V9F8cX2vXd9Zzx3cUscnlJsaQmRXRyoUDIG4cljznPJrvaKKACiiigAooooAKKKKACiiigAooooAKKKKACiiigAooooAKKKKACiiigAooooAKKKKACiiigAooooAKKKKACiiigAooooAKKKKACiiigAooooAKwJ9NvL7XJftiRrYK8bghsmULyqkdgG5PrgVv0U02hNXCmmOMyiUopkUFQ2OQDjIz+A/IU6ikMKKKKACiiigAooooAKKKKACiiigAooooAKKKKACiiigAooooAKKKKACiiigAooooAKKKKACiiigAooooAKKKKACiiigAooooAoa/q9joely6lqMjpbxlQfLjaRiWIACqoJYkkDAFM8P65p+uaeL6weUReZLEVnheGRWjco4KOAwwwI5FZXxE0jXdbsbCz0SfT4Al7HPcSXaO42x/MFCqRnLAA8jArkH+GviDU7S4i1bxBBaSb9R8ttOR0WYXcsU/wA4LbgFkQjaDyAOeSKAPUEurZ3ZEuImZRuYBwSB6mnR3EEiCSOaN0IyGVgQR9a8itvhpqWq3evzTXMOjxz3F7HbPBblbiRZCmDI4b5o/lyFAHU81oQ/C28RbVk1027QEs8MXmGGZjNE+GUtnZiPG0YwTn1BBnpf2q12M/2iHauNx3jAz0pwmhMnliVC/wDd3DP5V57q3w13xztpsmmxvLqcl4YZ7ZmgdGiaMI6qwJKliynoD2qh4b8A6pb+M2upriMWunz2rJdvE32i42WwVgjbsCMsTkEEnB570Aeq0UUUCCiiigAooooAKKKKACiiigAopkz+XGWCl2A4UHk1n6jLdxwAi4WKeU7YYkUMWbHTnrjqfYU0ribsadFMh8wRIJWDSBRuIHBPenk4pDCioTc2/wBpFr9oi88jcI943EeuOuKmoAKKjnnhgGZpo4wehdgP50lzPDbwNPPIscaDLMegoC5LRWTY6hNqSrLaKY4vMGSy5yueeemfYZx39K1JJI48b3VcnAycZNNqwk0x1FFFIYUUUUAFFFFABRRRQAUUUUAFFFFABRRRQAUUUUAFFFFABRRRQAUUUUAFFFFABRRRQAUUUUAFFFFABRRRQByfxRuNWHhwabodveyXupSi28y04eCM8ySBjwpCg4J7kVxdld/EG/e2WGGSyvbTRLq2vVvUkMckySqFdCnBdlG4H0Jr2CigDwyc6v8A2NcLqDeKv+EnOn239geQ9wIvM8hMbwp8snzc+Z5vbNdZ8VdTs11jw/ot/dajEkonurtdPNyrFETauTB8wBkZR1r0ek2ru3YG7GM98UAeFaVb3mueBLrWVvPEU15aaNYCzkjvrtCZgGEvyKwDvuGG3AnjmtiCXUDrkYM3iL/hLP7cUSR5n+xfYvOG/g/ufL8jcQR8+7HevXVVVGFUAegFLQBw/jzVvElvfXNhp9hINPfTZmN1EjM4k8tyoUrypyABXFX9z8RIbe2lnguLmZdNsWgg0+SYea32hNwkL4AcrncfTOa9tooA8Vmk+Jser6gsE5utSN9cNGjiSO0RTYRMsaYGCFckKTwWznnNU57yZdLuit94zj1VLGL/AIRuIi4zLLs/5ajlXYzZDiU4A6YGK92ooGct4V1jxBe+IdRsNT0wRWduD5V0FKhyCB0PXkuv/bPPRxXU0UUCCiiigAqlrdzNaaZLPboXkBVR8pbbuYKWIHJCg5x7VdooQM5HWJ9E0zSZtTvLKS/eJdzXM0eJGbsqE8g56KorI8MaXrGqXUGv+KbK6l1aBdttaEhLa3APDA/xO2AxP0HausvdGkv/ABDDfXsySWVqgNvbbf8Alrnl29eMYq9q1xcW1kXtLVrmdmCRoOmScZY9lHU+1bqpZWW7/qxlya3Zxepal4ksVOpf2fPfauwaO101JfLiGSMnGSXAHO84xkjuKh8QWPi2Xw+Lcym4v704lmMYxCOMpEnRDjOGYk5HUcY7bSdO+xq008huLyXmacjlj6AdlHYVfo9tZqyQezvuzj47fWrLS4BY6eUMOFTzW8yUFvlaVv774JPXBqZjrFnYKun2t5c3Vw4SW5uiP3XBO/y89O2B3I7CuqoqPaeRXJ5nFaVp+sWmkyf2pLHH5pLXc9xL50spbqigDATsF+vTNT2dpLq10bq+SXUIxxFbzYFvHz94jozdOOceua2rnR0u9YW+u7mWaGNNsVqQPKVu7nuW+vStNQFAAAA9BVSqdUSqZVS1mdR9onO3GPLh+Rcemev8qmjt4YzuSNQ397HP59alorK5pZFXWJJI9IvJISVlSB2QjqCFOK878EeJvE11rujz68Dp+kXGizOkVwm2aSVJLZRNJ/d3ea21PTk8nA9O6imsit95QfqKQzznxprF9b/FXStN/tiey097SKQxLdJCsjmdlP3kYv8AKB8oI/Wug8baze2/h22vtDl3QzXSJPdw25uDBAc7pFReWwQB3xnODiuleKN2DPGrEdCVBxTlVVGFAA9AKAPEvCfxE8TWnhG31C7kbWYJoLQG/vbVrRIJ5N3mK7YAZFAU7gAMnGTW7L8UbiPWNLsmt9HBmit/tVuL8NcCWYSELEo4cYVO/O8CvTnijaPy2jVkxjaRkY+lU30XSHZmbS7NmaZJ2JgXJkQqUfp95SqkHttHpQB5tZfFTULmwWQ22iRPM8OLtrxvsdqJEZvLuH2/JKu3aV9T2qzdfE+6h1ARLp9g8YgjYwi5b7RKXg83zY0KjMC/dLHBGDxxXpX2a32NH5EWxjll2DBPqRSmCEuHMUZYLtDbRkD0+lAHjsHxomfwwdTksdPS5WZh5YnJjljWGOU7HHG/94FC9Tg8dcew2Vwl1Zw3UeCk0ayLg54IyP50gtLUIEFtDsB3BdgwD61MoCgKAAB0AoAKKKKACiiigAooooAKKKKACiiigAooooAKKKKACiiigAooooAKKKKACiiigAooooAKKKKACiiigAooooAKKKKACiiigAooooAKKKKACiiigAooooAKKKKACiiigAooooAKKKKACiiigAooooAKKKKACimxrsQLuLY7nrTqACiiigAooooAKKKKACiiigAooooAKKKKACiiigAooooAKKKKACiiigAooooAKKKKACiiigAooooAKKKKACiiigAooooAKKKr3t9bWbW63Mnlm4lEMXBO5z0H6UAWKqXmpafZ3MNtd3kMEs6u0SyOFLhBl8Z9Acn2pbPULO8t5bi1uEmiikeJ2TkB0JDD8CCPwrldYXwX4w1nS7W+nS9l+zyyW1syHZKrFCW5HbYB16MQRzQBs3Pizw7bx2ck2qQiO9iWe3cAkNG2Nr5A4U5HJx1qxL4g0ePWF0h7+IXrbQIsE4LDKgnGASBkAmsBvBWm/YrKztNcvbaCHT49MmWNoj9qhjAAV8qcHAOSm08mtGLQII9bm1Oz1m7gt7iaOe4tI2jMUsiRrGGLFS4+WNAQGAO365ALj+I9DWC5mbUoPLtbc3M7ZOI4gWBY+2Vb8qcniDRX0xdTGowC0aYQCVm2jzC2wJzznccYrnofA2g2+m63Y2+oTRQa1avFeYdDuZ9w83kfewwX0IA4rO1Xwj4StNMs/Dera9PBAZZ7qOH7QtvvZlOWGwDAQbiMe5OaBnotFc/p/ifw5HpsX/FRWlwscRDTPKuX2BdxOO/zKT/vD1rXsNQsr+zivLO6int5v9XIjAhvpQIs0UUUAFFFFABRRRQAUUUUAFFFFABRRRQAUUUUAFFFFABRRRQAUUUUAFFFFABRRRQAUUUUAFFFFABRRRQAUUUUAFFFFABRRRQAUUUUAFFFFABRRRQAUUUUAFFFFABRRRQAVm69pb6pHarHeSWpt7lLjciBi23+Hnp1rSooA5Lw34E03RraSL7Tc3DeaJImLGMRkKFHyqQGPygknO48mrvhzwyukyQzTahNfTQWxt4mkRVCBnLsQBwCxxn2VfSugooA82/4VLZ+dHJ/wkGoApO0/wAqIuWZcE8DgnqSOpzV+/8AAMd3ewW6XElrp0OmG2YwvtaabJCSFQMDaGkOf4jJz90V3VFAHGXfgG2uLGWEai0M81rFbPNFbRj5UlaQ4XGAG3BSPRRjpU+q+C11LTNO0u41e6aytLB7OSMopM5aIxeYzHkMFJxjuTXWUUAcV/wgKSzvNeaxPcvM0rz7oEUO7QxxKwx93asSYx3FaMXhGzt7TSLe2uJU/spXMLOA+6RhjzGz1YHLfU10lFABRRRQAUUUUAFFFFABRRRQAUUUUAFFFFABRRRQAUUUUAFFA6dM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jpg;base64,%20/9j/4AAQSkZJRgABAQEAYABgAAD/2wBDAAUDBAQEAwUEBAQFBQUGBwwIBwcHBw8LCwkMEQ8SEhEPERETFhwXExQaFRERGCEYGh0dHx8fExciJCIeJBweHx7/2wBDAQUFBQcGBw4ICA4eFBEUHh4eHh4eHh4eHh4eHh4eHh4eHh4eHh4eHh4eHh4eHh4eHh4eHh4eHh4eHh4eHh4eHh7/wAARCAJ6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NeU/FX4wab4bjl0/QzFqGqYIL5zDCfc/xH2Fb4fDVcTPkpK7OXF42jg6ftK0rL8/Q9Wor5v8AAfxD8ZaPHFqWvfa723vXaVo7lSu5SfvRnHA9ule8+F/EWleI9PF5plwJB0eM8PGfRh2rklVgq06N/ei2vu7HrSwFeOEpYzl9yok0+1+j7M16KKK0OMKKKKACiiigAooooAKKKKACiiigAooooAKKKKACiiigAooooAKKKKACiiigAooooAKKKKACiiigAooooAKKKKACiiigAooooAKKKKACiiigAooooAKKKKACiiigAooooAKKKKACqWs6pp+j6fJf6ndxWttGMs8jYH0Hqau14L+1RZXa3Ok6gJ5WtHR4jFuOxXHOcdMkH9K7cvwscXiI0pStc87NsbLA4SVeMbtFDx78Udb8X3v/AAjvg63uYreY7Mxg+fcD/wBkX/Jrpvhp8GbPTjHq3ixY729GGS0+9DEf9r++36fWup+C+geHdN8GafqWjW4M19brJPcSfNIzY+Zc9gDkYHpXct90/Su7F5iqUXhsLHkit31fqeXgModeUcZjZc83ql9leiMnUtF0vXNJNjf2qywZO3jBQ+qntXjfiHwr4i8A6p/bGiXMslqp/wBcg6D+7IvQj9PpXu1qP3OPc06VEkUxyKrIwwVIyCK+axOEhW12kup95lmcVsDeHxU3vF7M4f4f/EbTfEISxvttjqePuE/JKfVCf5H9a7uvn/40aLpOj+IrdNHjaGadPMeJDhVYnC7fTPP6V7d4Xtrmz8O6fbXk8k9xHboJJHOWZsc5rLB16kpSpVN49TqznAYWnSpYvDNqNS/uvdW/Q0qKKK7z54KKKKACiiigAooooAKKKKACiiigAooooAKKKKACiiigAooooAKKKKACiiigAooooAKKKKACiiigAooooAKKKKACiiigAooooAKKKKACiiigAooooAKKKKACiiigAooooAK4j44aJ/bXw61BUTdNaAXUXH9z73/jpau3pk8aTQvDIoZHUqwI4IPUVrh6zo1Y1F0dznxVCOIoTpS2kmjyX9mHWftXhW80WR8yWE+6ME/8s354+hz+deuN90184fC2V/BvxsudCmJWG4kksznv/FGT9Rj86+jz0r0s7pKGKc47TSkvmeTw5iJVMEqc/ig3F/Ijtf8AVfiakao7X/Vfiaw/iLqv9j+EL66DYkaPyo/95uP5Zrxqk1CLk+h9HQoyrVY047t2+88psV/4TH4yCY/PaxzmXnp5cf3fzwPzr3evKf2fdK22mo65IvzTOLeI/wCyvLfqR+VerVxZfBqlzy3k7nucSVovFLDw+GklFfr/AF5BRRRXefPBRRRQAUUUUAFFFFABRRRQAUUUUAFFFFABRRRQAUUUUAFFFFABRRRQAUUUUAFFFFABRRRQAUUUUAFFFFABRRRQAUUUUAFFFFABRRRQAUUUUAFFFFABRRRQAUUUUAFFFFABQelFFAHjXxh+GeueIPFseteHxApeJRKWm2EOvRh+GPyrkZ/hZ8VGX5NSx/3ETX0nRXr0s7xNOnGmrNLTVHgVuHMJVrSrXknJ3dnZHgWkfDn4lW2nRQzakWkXO7/Tie9SXHw48fXEXlXVwk6A5CyXmRn8a95or5zEYKnXqSqSbu3ffQ+8wXEOKwdGFGnGNoJJNx108+5j+DNIGheGLHS+N8MQ8wjoXPLH8ya2KKK6oxUUoroeNVqSqzdSW7d2FFFFUZhRRRQAUUUUAFFFFABRRRQAUUUUAFFFFABRRRQAUUUUAFFFFABRRRQAUUUUAFFFFABRRRQAUUUUAFFFFAHJ/EjxavhfTo/IRZb64yIkbooHVjXi974u8V6peKn9sXvmyMFSOB9gyegAXFdT8eSzeJLVSThbb5fzrzu2uJbO8hu4GxLC4dCRkZHrXzGYYmo67hdpLsfqHDmV4eOBjW5FKcrvXX0R0rjx4tzFbpqmoSPJuwY74uqlfvbiDgY4zms2TxB4sjJH9t6oQufmWZiDjqf0qzD4untW22em29tbyeYZoopJP3jOVLNuJyPuLwO1TDxq7qyXWkwSM6yKzxuykbww4HT+I1i503tUa+87Y0sVH4sNGX3Lv6+X9bUV8SeLgcf2xq2dm8fO33fX6e9OPiXxiq5OraqB1yWbp6/Srdx43vrlnMlnAA6bWEbtHg5ByCuCBkdM1HpvjK+s1INvFOTbrAPMYnAGefqc1PPC/wDFf4lujW5b/VIX7af5Ff8A4SrxdjP9tanyAR8x5+lKPFXi7IH9talk8AbjnNXf+E4vhLDILCzJjWNdrRqV+VlOcY4J2jnqO1MTxneRpsNhbbOASg2vjaV+8BnPPBOcdqfPH/n6/wASfYVba4SH3x/yKY8W+LGk2LrmoFv7ofJ/KnHxZ4uUHfrWoqAeckjH6Uq+KdT/ALXm1FY1AJkYRoMBC6lc7uuRnNa8vjZzYRGOz8y8acyypIWMYHmK447k7Rz2yfWiMrp/vX+P+Y6tFwcbYSDv6afgZ1p4k8aXMrxQaxqDSRoXdd3QDrUH/CY+LBg/29fYzj73f06Vtab442XE32m1mjjaEhGinbzGYA4DNjLdevbiqknji4YRZ06JQk7y4jIUHczNwduQw3cHPYcVTlG38Z/iZRp1HNr6nC2n8v8AkUB408W5P/E+veCAeRx+lKPG/i3/AKD9319v8KsL4ykAj/0EsY7lZxuuGIkw4b5xj524xu9O1SL40b7O8f8AZVsgZAu2J9iHAx8y4+b254PPNT7T/p8/xNnQf/QHH74/5FZfHHi7/oP3X47f8Kd/wnfi/dga/c5/3U/wq4PG6m6nmbSYV85ZF2xTbBh2J5G056/pmmQ+M4UgitZNKSa1iTy443nVsLsRccoR1Uk8dWPTrVc//T5/iZ+wf/QFH74/5EH/AAn3jAH/AJGCfH+4n/xNA8f+MM4Gvz/9+4//AImrNh4oknuIbax0KNnUbUFvJiQDawyGwcEbuCc4xVbWfFa32k3Wn/2fHbmWYyFlkBAyR1BXJbj7wI69KTqNRv7Z/iOOHhKooPBx6X+HRd7WJrPxv46u7hLe11i5nlbOESKMn/0Gkfx94ySQxtr0oZWwR5cZwf8AvmpLPxuLfyFXTyojiaNmScBlBCcRnZ8i/J0OfvHmrGm+IY9QubWI6aYLZZttwsXzRFX3AqEC53sCRnPUDpVKblZKs7/MxnRULyng48q/w+fl6FL/AIT/AMY4z/b8v/fqP/4mgfEHxh/0HpPp5Uf/AMTVhvF8cdtd20ukQtJI8m2QkBogcgKvH8I45zU48X6TEYBb6ZMywRtDEZCuVQrGAR7/ACHI/wBtqOeX/P5/iN0Yr/mBj/5L/kUD8QvGSn/kOP8A9+o//iaVPiJ4yB/5DRP1hT/CnDxXYLbpE2hWshVcMScb/wB26c47fMDxjpVbV/EVpfaTNZw6XDas8m/cijHb8j2+lS6sknas/wATSOFpuSTwUUn190sf8LG8Yj/mMf8AkFP8KUfEjxhz/wATYf8Aflf8KtSeKdKgmtFj09LwRQIGlIUbHMShtox/eBJyeTUOneItJcQ297YxLAgmeYuAC4YDaiYBwQwBHQdc+tXzzvb2z/Ex9jS5eb6irf8Abvn5f1ciHxK8Y9tVQ/8AbFf8KX/hZfjEEj+1I/8AvytMh8U6fsjjm0mOVBuL/KvzMwcE9OmWGB/s0tp4q0uC6t92jqbWBpWSLcDwxG0E9TgZHPrU+1l/z+f4lvCUtf8AYV/5L/kPX4meMe+pxf8AflacPiV4wz/yEov+/K1WsvFFlHLEsunq8UUToCEj3AmXcDyCPuYT6ZqPWdf02+02xtrfSY7aS3lLuygfMM52/T8vxpOtO11Wf4lLBUXNReCSXfTz8v6uXm+JfjAcf2lF/wB+VpP+FmeMMf8AISh/78rUU/ibSJmuGTQ0tDKrYMCox5YnB3g9c8n24FN/4SbS0uY7mHS9jRxFEiMURjQnaDjjJ4DcnPJ7c5ftp/8AP5/iQsHR/wCgJf8AkpMPib4wz/yEYf8AvwtKPib4w/6CMP8A34Wki8TaCwtxJo6QeQ0kmUgV2ZiGC8lsdWBIx/COafP4m8OrcMYtI8yL7QJcNDGMgkEn1yOVxnGOar2k/wDn/wDmS8NQvb6j+Qn/AAs7xj/z/wAH/fgUf8LP8Y/8/wBb/wDfgUHxN4aZrljoeBLKsgAhTAwqdOflyVbI5+9165ZHruhTuyQ+FBIWXIWNN2zhhkDOTyy9Tjj6Ue1qdK35h9Vw9rvA/wDpI/8A4Wh4xAz9ttv+/ApB8U/GH/P5a9f+fcf41U1HVtLnvNMuofD7RW1kdt0ogVVl6cHHGc54Jz7mpP8AhIPDqQXHl6CvmMytEjwIyLtVRt3Z3YyGycEnOeuQZ9tVu/335mn1PC2TWCTv6aa/5alpfin4wxn7VaH/ALYD/Gnf8LT8YDP+k2R/7Yf/AF6pDX/Dn2WaNfDqIXVMBolfOEUEbsgr8wJ3AHOeRTJte0n7ZcNFpcTQSFCoewgVlAfLAYzj5eM556mn7ep/z+/MSwOGb/3Jfh5Gj/wtXxgP+W1if+3f/wCvUyfE/wAcPA06RWzQrw0gs2Kg+5ziqV5r3hOb7d5OhyJ58ISMfZYVCtg/MMHKdR0JzimaJrukWOgQWEk940ghmZ4/IHktKzKwBO7P8AGcd81SrVOa3tjOWDw3s+ZYLW60t0tfp9xoS/FHxvDsM0NpGHG5PMtGXcPUZPIrqvAXxSbVNSi0vXLeK3lmO2KeIkIzehB6ZrzjxHrtrqNm0Nu9/KZbtrkm62/ucjHlpgnj347cVz+50AkjO10wykdQQeDSWOq0qitPmRq8gweLwzU6Kpy6W6H1xRVTR5mudJtLhhhpIUY/UgVbr6lO6ufk0o8raYUUUUxBRRRQAUUUUAFFFFABRRRQAUGiigDgfi94WudbsIdQ0+My3VqCGjHV0Pp6kV4dcxPFIySRujA4IYYINfV5qvPY2dw++ezt5W9XiDH9a8vF5ZGvPni7M+pyfiepl9H2M4c0Vtrax8okcd+9NP1r6rOkaSeumWX/AIDr/hTf7G0f/oE2P/gOn+Fcf9iy/n/A9pccU/8Any/v/wCAfK4+tKoH97rX1OdE0b/oEWH/AIDJ/hTf7C0T/oDad/4DJ/hS/sSX8/4D/wBeKf8Az5f3/wDAPlpiq/xDFa3hrW/7DuZZltLa780INs43AbW3cD17V9Hf2Dof/QF03/wFT/Cj+wdD/wCgLpv/AICp/hVQyepCXNGevoZVuMcPWg6dSi2n5/8AAPnbSvEb2FvcW62qSJNJI7Ang7k2gEY7Hmtuy8b2aX32ybSmMmFQBZV+7vLMDkdOgA9BjNe3f2BoX/QF03/wFT/Cj/hH9B/6Aum/+Aqf4VtDL68Npr7jircQ5fWbcsO7v+8eD2vi+C2S1iTTcpbRmNX80B3GQck468Y/3ePep18XaXHYwQR6XIHiZZB86BQ5Llyvy5H3+Ov3V4r3A+H9B/6Aum/+Aqf4U0+G/D566Jp3/gOv+FP6hiF9tfcS89y570Jf+BHgureKre+0i7sRpaRPPJvEu8EryDz8uSePUDnpUM+v2t5PpCmxitEs5ojK6YPmBdoLMMcng1783hfw63XRNP8A+/C03/hFfDf/AEA7H/vyKiWXYiW819xtDiPAU1aNCS3fxd1Z/geLXXi3TzPdoumNNHJH5SyGRQzDLkE/J/tDGACAoHNS23i3TBZztJYt5yRwRxxuVJn2+ZuLEJgD5lBHBOBzXsX/AAiXhn/oB2P/AH6FJ/wiPhn/AKAdj/36FX9RxN/jX3GDzvLWrexl0+12/wCGPGrbxnZweQsWlSR7IBC7rOm5lypxnZ0OCDnJwetVofFlvAlr5OlojQvlhuUrj5shQVyM5Gck9O1e3f8ACIeGP+gHZf8Afuk/4Q/wv/0A7L/v3SeBxP8AOvuLWeZYv+XEv/Av+CeLWni6yRrUzaNEzxDDyKV3O2wru5XGQTkfU+1VtF8Tx6bd380dkrrdzo5XIGxRvyFIHDfNwR0r3L/hDvC//QDsv++KT/hDfC//AEA7P/vil9QxOnvrTyL/ALfy20o+xlZ76+d+/c8V/wCEm0tbKOD+xUl2QtGPNZSM7cZ4APPU89elTDxL4effJLoreb5pdUAXYy+aX2njI4OO/SvZD4N8Lf8AQDs/++ab/wAIX4V/6Adp/wB8mn9QxP8AMvuJee5a/wDl1Nf9vf8ABPGZPFGllXQaSpV2YsdiAt9zb9MbW/Olk1/w4rq0eimZShBEuAUbLnIxwfvD8q9j/wCEH8Jk5/sO1/X/ABpD4G8JH/mB23/j3+NJ4HEv7Ufu/wCANZ5li2pz+/8A4J4jf6zpFxJZPDo0cHk3Akm2nPnIFUYP5Nx05qxF4i8PpIzL4djiXZgqhDbvnclSWzwQygkcjbxXsv8AwgvhH/oB235t/jSHwH4Q/wCgHbfm3+NSsvxKd+aP3f8AANHxBlriounOy8/+CeNL4i8P+UiN4bifam1/nxvO1Bk+nKtwMdfrTY/Eek/aE36QgiV5mG2NMgMwKdRg4GRz617L/wAK/wDB3/QCt/8Avp/8aT/hX3g3P/IBt/8Avp/8aPqGJ/mj93/AF/b2V21pz+//AIJ5Jca34dS0s9ukwzllDyRIFXy+XG0tjJJBX8hULa/4dJ2p4fjQEADB+78yEgDODwrcnnn617D/AMK/8Hf9AG3/AO+3/wAaX/hX/g3/AKAVv/32/wDjVPA4l9Y/d/wCY55li+xU+/8A4J4rea1pFxo17byaaFvJpS0UqooVBkbQAOnAIPFTafrvhuI2jT6KW8lAspAB81hGi5PPHIbp6g9c59jPw/8ABp66FB/32/8AjR/wr3wb/wBAKD/vt/8AGpWX4m97x/r5Gj4gyxwcOSdvXyt3PGrbXfDonV5tBXCSEKQuRt2kKduRyMjjPbNL/b2hJJayR6RGoS5LyxfZ0KshYk4JJP3SBtzgY617J/wr3wb/ANAKD/vt/wDGkPw88G/9AOH/AL7f/Gj6hiu8f6+Qf2/ld78lT7/+CeQxa54Za3szdaPm4jdnlZLdQrE7zj73I+ZOOMbetR6HrOiafqmq30cl5ZpO0aW6QQgssfmB2/iAH3AOvevYD8OvBv8A0BYx/wBtH/xpp+G/g4/8whf+/jf40vqGJ0d46f8ADB/b2WWlHlqWfmu9+r/pHlWp+KdMk+1eQ16yslxGsGwCGXzGLCRuchhn0PQc1w/Wvos/DXwcf+YVj/tq3+NN/wCFZ+Df+gWf+/rf41nVyzE1X7zR1YPijLcImqcJ6+n+Z88L93rS4wa+hv8AhWfg/wD6Brf9/W/xpP8AhWfg/wD6Bz/9/WrL+xq/dHZ/rrgv5Jfcv8z5659hSAdK+hj8MvB5/wCYe/8A3+amn4Y+D/8AoHyf9/mo/sav3Qf664H+WX3L/M+ehwK0NB0m813VoNLsY2eSVgGIHCLnlj6YFe7D4YeD8j/iXyH/ALbNXQ6HoWkaJEYtK0+C1VvvFBy31J5NaUsmqc3vtWOfFca0PZtUIPm6Xtb8y7aQrb20UCfdjQIPoBipaKK+hSsfnLd3cKKKKYgooooAKKKKACiiigAooooAKKKKACiiigAooooAKKKKACiiigAooooAKKKZcTR29vJPMwSKNS7sewAyTQA+ivGbH4k/EnXNNk8XeGfAthfeFlkYQwtdt/aF3ErYMkagbRnBIU5J7Zr0UeNPDcem399ealHYx6bHHJqC3X7trXegdVcHo2D09eKAOhorltU+IngnS/EUfh7UPElhb6nIyKIHk5Vn+6GPRScjAJGc1DYfE7wHfa5/Ydr4msZNR3shg3EMCuc5yOMYP5UAdfRXJ6V8SPAuqLetY+KNOlWyj824bzcBI8435PVc8bhkVu3us6TZyQx3Wo20LzxvLEHkALoi7nYeoC8k0AX6K5/wr408LeKpriHw/rlpqEtsAZo4n+dFPRsHnB9elN8R+OfCHh3UoNN13xHpun3k4BjhnnCtgnAJHYE8ZNAHRUVkXfifw7Z/b/tWt2EP9niM3m+dR9nD/c38/LuzxnrUGpeM/Cem61DouoeItMtdRn2+XbS3KrI277vGe/b1oA3qKx5fFHhyK2muZNc05IYLsWUsjXChUuCceUTnh8kcdaE8U+G3QSLrunMpvjp4IuFwboHBh6/fz/D1oA2KKzLXxDoV1Z2t7baxYzW13Mbe3lSdSssoYqUU55bIIwO4NT3Wqaba6ha6dc31vDeXYc20DyAPKEGXKjqcDk46UAXKK5q88f8AgizhtZ7vxbosEV2WFu8l6irLhtp2nPOG4+taT+IdCjF6X1ixUWGz7WTOv7jeMpv5+XcCCM9c0AadFY934q8NWmtQaJda9pkOp3ABhtJLlBK+emFzk5obxR4bXxB/wj7a9po1fbu+xfaU87H+5nNAGxRXPw+NvB83meT4o0aTy4zI+28jO1B1Y88AetTx+K/DEmlz6rH4g0t7CBgs1yt0hjjJ6BmzgZoA2aKp6Pqmm6xYrfaTf219auSFmt5RIhI68jirlABRRRQAUUUUAFFFFABRRRQAUUUUAFFFFABRRRQAUUUUAFFFFABRRRQAUUUUAFFFFABRRWD418X6B4Osbe98QXhtoriYQQ7Y2dnkIJ2gKCTwCfwoA3qK4m/+K3gWy8Padrs+tL9k1Pd9jCxO0k20/MQgG7A78Vfi8f8Ag+aCGeHXbaSKfTZdUjdckNaxHEknTop6jrQFjp6K5i48f+D7e0N1PrttHCNMTVi5DYFoxAWXp0JI96k1Pxz4T0w341DXbS3On20dzdbyR5Ucn3CeP4uw6n0oA6OiuU0v4i+C9S8N33iK1162Om6ecXkrBlNueOHUjI6jtUel/E7wHqdnJd2PiW0mgiuobR3AcbZpjiJOR1Y9KAOvoqhf6zplhqdhpl5eRw3moM62kTZ3TFBlgPoOaw9Q+I3gfT9HTWLzxJYw2L3MlqkrMfmljba6AYySpGDxQB1dR3UEdzbS20y7opUKOPVSMEVyerfE/wCH+ladp+oah4q06C01GMyWkrOSsyg4JBA7Gpbj4keBbfXbXQ5vFOmx6jdKjQwNLgsHGV56DIIwDjrQBwOmfD74p+HdIfwh4Y8Y6Ta+HRI32W7ktGN7aQs2Si87SRkgE1R+IvwHu/FK+J7p/EMs1zfx266fDM5WFJY1RTPNt+/IVDAcYG48V7L4k17R/Deky6tr2pW+nWMWN8077VBPQe59hXHeMPi94R0TwRb+KLC+h1qC8n+zWSWsyjzZcZILNgKAOST0/GmNNmDL8PPGNh4q1o6LP4Zm0bXb+K+uptRszNcW7KAGRVI2uOPlJI25rYvfhu194q8ZX0slrBZ69pEOnwNEmJYWCOrP0wPvDp6VP4V+JWlDwdY614y13w9p0160zRi1u/MhCpzt39C4BGR71sXHxG8DW/h618QTeKNNXS7tikFz5uVkYdQMc5HegNTyPS/g34oXw5qmlX1noIuhokmlWGoR6hcOzKzocGNhtjU7ckLnmrmnfA3WND8QWGp6L4nu5JINGu7BJL64MpsjJGBEkK4xsVt/J5wR6CvVNT+IHgrTbSxvL7xPpcFvfp5lpI042zLnGVPcZqXW/HHhDRbuztNW8SaXZz3qhrZJbhQZFPRhz0PY9DRdhdnmvwd+G/jDwz8Qk8S682nOkminTZxHfy3EhcSI4ly6jO4g/LwF4xmj4jfDTxdqHibxRceH4vDl7ZeKbOO1uZdU3+dYbVKFosKQ3ByBkYIFel3fjXwlZ6+ug3XiLTYNUYqotZJ1WQlgCvB9QQR9adb+MvClx4ik8Ow+IdNk1eNirWYnXzQw6jHr7UguzxPxx8NfiNY6d4l0/wAO22i6npV/p9hCZLm6kW7b7JEo+VApUsxTue9Jqvwh8R6t4svtcn0y3vbLXWtbueGXVpbWS0dVXdGyqjbwpHy8j0r3a38R6FcQ20sOrWckdzcG2gZZQRJKM5QercHj2qS01zR7uytr221O0lt7qUw28qygrLICQVU9zlSMD0NFwuzw/Vvgl4gun1K9i1iUXE/iZNRis/tzfZWt1dTuZdv+swP/AK9TeH/hD4m0vxvbeJ5bi3vUXxReahJp0t232dLeZjsnQbeJ1zyDkds969ksfE/hy+1I6ZY69pdzfAkG3hukeQEdflBzxXIePviHrGh+OrDwhoHhN9dv7uxe9AF2sIVEYKfvfUUx3ZwPhf4IeJtJv/B+qXuuC+uNI1xrp7XzytvaWreazLGuPnkLuCWOOOB79j8Zvh7rfjbxX4cvNM1abSYNPtb6OW7t5tk8byxBU2jHIJGG6cVu+EfiX4d1rwhH4h1K4i0AC5ks7iDUJkjaG4Q4aPOcE9Dx2NdFqfiLQNMs4LzUda060trjHkSzXKKkuf7pJweo6UhXZ4B4h+FXxD1Dw1o+gxafpcVpb6G+nGCC/wDLjguSx3TsTGWkVgc7ePmPbrV/Wvgv4kn8EGTSNYuNO1e/0zT7XWNL3o9vdyWypGHMhGR8q9q9w1LxFoGmJbPqOt6bZrdYMDT3SIJc9CuTyPcVa/tHT/Nnh+3WvmW8YkmTzVzGhGQzDPAx3NA+Znz/AKz8IvEcnjvWJrrT31jSdY1KC+WeLU1tjbbNp2ODGzEIV+XawyK1tA+HfiXS/Fctpc+FPDWqWj+In1geILqUm5WNnLhAoG7zFztHzbcDnNei+JvGN1puqxWWk6DJrkZRGuJ7a8hC2ZYjBmDNlEKZYN3ANb9xrei295BZ3GsafDc3IBghe5RXlB6bVJy2fagV2eL+I/hLfTWnxYXStB0qGTX0t49FKLGmFWFVkXgfICwOR361z2k/DH4k6fofiZrDTbW2OpzaczW091BLcTrBkOFcRiJOCNuVJznPPNfRkmr6VGJC+p2SiKZYJC06jZIeiHnhjngdaRNY0l9UbS01SybUFGWtRcKZQOuSmc/pQFzzn9nnwj4g8IW/iWDXLBLRNQ1P7daqtys21GjUFSVVRuBXnAAOa9Urk7HxhPd+LG0ePw9efYA7KurieJrR8DgAhsly2V24yCDU/jzxx4e8E2dtPrlxMJLqTy7W2t4GmnnfGSEjUEtxQB0tFeY/C743eEfHk9rZQxahpOo3fmfZ7a/tygn2MQfLk+654yQDx06ivRLfUdPuLua0t761muIf9bEkys8f+8Acj8aBNFqiqttqOn3Mxgt761mlGcpHMrMMdeAabHqmmSJK8eo2brCwWVlnUhGPQNzwfrQBcoqtHqFhIkzx3ts6wHExWVSIz/tc8fjRFqFjLb/aIr22kh3bfMWVSufTOcZoAs0VC11aqzq1zCpRgrguPlJ6A+hNPkmhjOJJY0PHDMB16fng0APopAy7iu4bh1GaWgAooooAKKKKACiiigAooooAKKKKACiiigAooooAK8v+Knhvxx4i8deH5tA/seLTtIjkvBJqCOyPcsDGFwhzwrEjp357V6hRQB4B4Q+GnxD07TdG1C0n0G013QjeafHHfRSSWtzayvuEg2ncrZJx0zwD3y69+DHjGw07T7fw5rWgyzf2JfaZqEmoRSqrG7k3yNEqfdx0Gfyr2XxZ4o8P+FLBL7xFq1tptu7+WjTNy7eigck/QVj6h8UPh9YWljeXfizTYre/jMlrJ5hKyqDgkEDseMUDuzy6P4O+Pr3QdU0/WdU8M738KReHrBrQTgARupV5dwPOFOSvftV6b4I6jbWGuafpGpWCQXV1ZalYyXZkmlS5gABilZgS8J5285XJ4NevXXiLQ7XQbfXrnUreLTLlYmhuWOEcSY2Y/wB7Ix9aTUfE3h/Tl1Br7WbG3GnRRy3pkmA8hHzsL+m7aceuKLhdnkWs/CnxvrmmeJW1LUvDkOo+J57WO/FosqwW9rAwYeXkZaQkc7sDHerXj74Sa1rsviprGbRxHq+q6bewQzvIieXbJh0fYpI3dtuePSvQ7bx/4KufDs/iKHxNpjaVbv5c1z54Cxv2U55BPYdT2qRPHPg9vDX/AAki+JNN/sfzPKN4ZwIw/wDdJ7H2PNAXZ5Vp/wAEtan/ALEg1rVoI7Gy1a8vXtrC9uFNrFLGixwwSN8+AVJOSPvGnaJ8JPFfhex0K80W40W/1LRrzUWW2v2kaGWC5kLKd+MiRRjJIweefX1BPH/gp9Bk15fFGktpcc32droXK7BLgHZnu2CDjrzU9x4z8J22hW2u3HiTSodLum2wXb3SCKRueAxOCeDx7UBc888AfCnVfD/iLw7qWo3Om3aWcOovfJGpCCa5kVwsKkcRrtI5xWZ4n+FPiy71HxDo+nPoL6D4h1dNTmv7hW+2WmCpaNQBg424XnivU7zxx4Os9EttcuvE+kxaZdMVt7prpPLmIOCFOfmxjnHSl1Hxv4N02K1l1DxVolpHeRebbPNfRosyf3lJPzD3FAGD8W/B+qeIdK0ObQ3s5r/QtQivobbUMmC62AjY+Bwecg9j+Y4Cf4R+KpUj8Uy2vh+XX18QtrH9jMW+w7TCIjHux97AD5xjdzXr+peM/COm3ttZah4n0e0ublVeCKa8jVpFb7pAJ5B7HvVq88Q6BZxX815renW8WmlRfPLcoq2xbG3zCT8mcjGcZzQFz528V+ENe8Mv4TnuNO0SXWdY8cNqEelxuVsoSbeTEe4rntkkDrjitw/C74g22lwTW81iHv8AWbzU9V0mx1CSzhXzo0SJUlVS21ChYgfeLfjXtc+p+HLlriWa+0uZtKkBnZ5UY2bkcFif9WxB74ODUV94u8K2Gpppd94l0e2v327LaW9jSVt33cKTk57etO4XPD7r4Z/EGL4Q2ngRdIsrtlFyklzBrRt9pZyUYgxnzI8EEoSDkVLrfwp8cRxana2um+GtZOvaJZ6dc3Fy5i/s6SGIRsYl2nMfG4KMc+nSvfbu/sbOa3hu7y3t5Ll/LgSSQKZWxnaoP3jjsKZbapptzbXNzb6hazQWrvHcSJMrLE6ffViDhSvcHpRcLnzx4k+DXjSbxfcy6esFzZyyaUyXc+o7I/8ARY0Vmkt9jeZna2PmGOvNXrj4dfEq4+I9lr2oJHqEWn+IWvlmOq7Y5LZiQFjg2YjZFPJLfNivbtO8UeGtSvBZaf4g0q8uTCLgQwXkbv5RGQ+0HO0jv0p2neJfDupfav7P17S7v7IC1z5F2j+SB1L4Py/jRcd2eJeE/g54m0rUvDWqT6rqMjWfiKa+utOa/VrOGFi5V40x987hnnuar+Efgr4q0OfwfqGoapLqUml6nLM9ik4S3srZ/NdggON8jO4y30A4Ga91tvEnh25tftVvr2mTW/miHzUukZd56LkHGT6U+HX9Cm0+XUIda06SzifZLcLcoY0b0LZwD7UXFdnhvwl+FHjDw34/8O65qUdqmnWq3+bZfJMlmJSfLVpFAaZjnk846ZrqPiF8Otc8VfGXStah1TV9G0i20ea3kv8ASr1ILgSl1ITkE7SM547Dmu28WeOvDfhvwwPEN1fC6s5JVhtxZYne5lb7scYU/MxwfyNO8H+JpdW8JR+INc05PD8cjMViuLtG2x5wrOw4Un+72oC7PL/E3wnm8O6noF34V8K2vi3TrG1uobjT9TvFV3mmIJuS8g2sxxg8A4Ax7Yun/Czxf4eTw3eXPhfS/GiWukXNjNpU92iR2Uks7SqYzINpVVYR8c4Br3+XWtHjghnk1WxSKdS0TtcKFkHqpzz+FSJqWnSRtIl/asiR+azCZSFT+8Tnp70rhc8G1P4c+JbDV7e//wCFe6B4mtp/D8emrprXoSDS5VZi2wy5JRtwyQc/Lx2qt44+DnjbWpvEb2N+ml2NzoNpaR6fYTAfbJ4Y8CMyPysKn1ILcZr6DfUtPS4gt3v7VZrgboYzKoaQeqjOT+FY3jrxbaeE4dLku7aacajqEVjGIyBtaQ4DHPai4Js8V8bfCDx3rN54uu7PU2s7O/sNPjh0+2lRXvp7e3VAJHP3Y1Yv8ufmx6AGrGqfD3xDF4p1hrr4e6Z4r/tc2jWWo3d6sY01Y40Voj/GoUqWBTrnFeseHfHFrrvjLXfD9jp90bbQ8RXepOyCDz+CYV53EgEknGBj3Gemt7y0uIBcQXUEsLHCyJIGUn6jigd2fP158M/GR8c32uTQS3uit4shv5NH81FS5iVRtuA2c7kYBthPOOmap6J8MfFcHiPTLGXwlaxalZ+In1S68Yi5QyXNuXZtuPvliCF2Hj5Qa+kTLGGIMiDBAPzdCelDSxKrM0iBV+8S3A+tArs+dPCnwq8faXrnhfUtT1CSa0tPElxdrpcDKIbS3keRzLIf45CWH+6OK9L+KPg7xBqnibw/4w8J3OnLrGiGVFttRDeRPFIAGGV5VuODXfi4gMayCaMo33W3DB+hpVkjbG2RTnphutAXPnT4W/C/4h3mi+FLfxSumaHZ+Gri7vLOKIs93LcSPIVLn7qoC+cDkgD8MLwD4T8RfDy7HiTXvD/iGS90C0vXnltbezEF8XRgMyoRNMSSrAODtPevqkSRtjDqc9MHrRuXONwz6ZoHzHyF4N8M+JNP1HQLFPCep6HrGseG9S06bUmjjVbi9l/fJKzI5IUKNu5sEEjA4qL/AIQTU9B+F/jC81fRdb0u5tfDEkErT2lpFayyqyEMrwnfKwIJDuM+9fX15cR2tnPdPkpDG0jBeThRk/jXE6n4y8AeJ/hDe+JdUuoLnwrcWri8Sbg46NEyg53542+uMcc0BzM8X0vwb4qOna3rHg3wA2h2c3hmCxOn35il/tK5MqM8/l7mViI9+C33iRkckVT0zwT42sfDvii2tfCusiC6vtNvrK3Ntb27SCN/3g8qFvLR8DoMcYzXvGj/ABF8MSSXFhEl3aQadokOrSSSxgRx2rLlRwxO4AcjH4mqt38WdDtfh5Y+NptH8Qiy1C7S1s7UWam6ndyQhWPdyGxxzk8cUBdnjmt2fjPxdrfjq00rwvqel6xf6touq2UGpbVRIoSELOVYjG6MkgHp71a1z4f/ABSN14oRbqbW9XutX0e6tr+4Hl27GNJGl2qD8sSM23aOwFeq6F8YfCd/pHiHVtQtNY8PR+HzEmoR6vZ+RMhkUsgCAliSOgxnkU7wd8YPDHiTXrbQ2sde0S9vUMlgmsae1sL1AM5iJJDcfSgLs4Xwx4U8SaV4k1h/GUPiXxNJceINOmgvbL9yocIcybQwAt4ySCvPGOK9+FFFAmwooooEFFFFABRRRQAUUUUAFFFFABRRRQAUUUUAFFFFAHn/AMU/Ceu6vr/hrxR4bOmzajoEk5S01DcIZ1mQKfmGSrDAIOP5Vy9r8I9Uj8E6NptxNpkuoReK49dvdke2FE80vJFGMZxg4Gete0UUDucZ8XvCN54x8DN4d0q7h06VriB0mKZEKxuGyF9RjgdK8zufgZq9sPFaabqcV0L650u9s31GRpTdTWwcyif2dnJGM449K9/ooC54lrPw+8ba5pkesXmleELPWLXV4dQh0u3jP2e4WNSuyaXGXY54bb8vvUmo+A/GmuWGm2Gp6T4W0+3uNei1PU47AFRFHEQVTp+9ZiOWwvFe00UBc+ftc+D3iaQXl7YCz8yLxfeava2cd2YFltpo40X5wp8txsOOCOTUD+C/GVnfeFND03wZYy2emTXWsXcd1qRkheaVmRU80x4LDO8jbjmvoiii4XPm/wAIeAvHEGkeG9Q/4RfR7y+8OnUNMk0vUptsEySyb1uI2Kkdyo45Gap6r8EPGUelaDZ28dnfC2028guUiv8A7MsUk8pkCJuRsxrnHbPPSvpyigLnzR4y+EnxL1bTI9Jb+zLuBNEtLW38q6FvFbzRL+9DKUZpAzAbTuG3rWh43+DvjDxFpHjCaLUZ7O71SCyW10+O+At7gxxxh/O+XqCrYPfAr6HooC589+Nvgx4s1y+8WaiusbYb/UYLqx0uKbZHKyBF82Zsc4AbC9M8+lReIfhD4vvvGGpa1ZrY29lN4gtL5baQpJLKqAebL5uNyDI+WMHHWvomincOZnnHxo8Ha34u1Dwn/Y97LYLYai89xeQuolgUxlQyBgQTk9KsfB7w7qPhn4ZtoeuWUEd7DJcfaJVk81b0sxPnnPOXB5B9K7+kZVZSrKCpGCD0IpBc+V/hB4J8R6xp/hPVdF8M6PokWlPeXI1jzFaW/Z96rGygZ25OCGJAA49K2PAXgPx9o/i6317VPClve7tEutOvoHuLVY7iViGztjjUeU2NoDbjzzxX0RplhY6ZZR2Om2dvZ2sWRHDBGERMnJwo4HJqzTuDZ8leK/BWvaN4H8aahq/h2K1s9Tu9P+ywXDw+c0iyBSP3KiNUwcAgA810c/w98bPYeJ9V0XwlpuhW+qzWCLoURgm3xQnLygOphEh7ZHqetfQ+q6bp+rWZs9Tsre9tyyuYp4w67lOQcHuDzVoAAAY6UXC58u2fwn8WJoFwNQ8KjULe28UDV49Iku4l+1WrwKjRgoFRXBXJAAU5NXU+GPimLQLS/PhKKTSYvEUmqHwd9sUqtu0WwJuJ2Ft/z7elfS1FFw5j5uu/hDql98LryG48K2kV/P4iW903S/MVzptnJNEZYg+cDKoSVHHpVj4kfC3xVceJfEr+EYGsNEOkWdrFYW/lomoxo37y3DHmP5c4PGc4r6JoouFz5l8Q/DXxBcfEDUby58M6vdWGpTWU2nXFlJbeZpscaIBCWkO6PYVP3MgivT/j94U1HxdoegaZY2tzPGmtW8121vMI5IoRnc4bIII9ua9LopBc+b9Q+HPjTR/DHiz4f6RpM2o6HJqEWrWVy1yqvfxF1M1pK+dxfA4Y8EAgnpVRvh34svNK1qXQ/Clx4T0/UNX0ySz0jzo5WtTCx86627tg6r8oPO2vpuigOY+bdf8AAvj6zl8WXUlheeJ7mTxHo9/bzKsMD3sVuuXIXdtXb93nHTNZGt6J408X6d4ws4vC2q6XcHxNaaxe6ZK0TPdWbxMvlr83luQ0e4qWxwK+qaMDOcc0Bc+ZNF+E9xqCeEdN1Pw3q1zoS69eXd9aalHDCtrE0ChdqRudqFxkAHOc5FP8N+D/ABT4I1HQ7zT/AALqF3ZaZ4j1iZLS0eIMltNtWFhuboVHrnjmvpiigLnyx8OvDfjzVtA8E2mh2r6Df+HNR1iz1O6vEVha+a4YlFz87YlIHbcp7Vf8NeAfiolv4Sjs7mbT9QsrjWPt2qahiWRI5psJIFz80jLyvYZ56Yr6XCgdAB60tA+Y8y+Deia/pXwbn0vXI7x9VJvN32lt0spZm2sTk8sMHr3rxb/hn/UG+DUt4W1iO8fS5Z5/DiynZLqKswilxnGdh6dyAa+tqKA5mfNGsfCfxB4p1bUbdpdV0dV8IWVtA6SbILmdF+aGYD7y5GCPek8beLdY1Cz+G3h248C61HqWn3EWqX+m20QJjS0bYNgzypbaR7Gvpik2ru3bRuxjOOcUBzHyffw69428T+P7Wx8MahY6tLfaV4jtNN1BRG1zDbYjaM84BYg47cV399e+Jvih4x8HIvgXVfDljoGqJql7e6mqqQUUgQRgHLbieT04Br3Hau7dtG7GM45xS0BcKKKKCQooooAKKKKACiiigAooooAKKKKACiiigAooooAKKKKACiiigAooooAKKRiACSQAK818W/FW10+6e10e1W9dCQ0ztiPPtjk/Wsa2Ip0FebsdmCwGIxs+ShG7PS6K8Zsvi9q8Nwo1HRoGiJydjMjY9s8V6j4Y17T/ABFpa6hp0hZCdrqww0bd1I9azoYylXdoPU6Mdk2LwMVKtHR9VqvwNWivNfHnxG1Dw74gl023061njjVSHkdgeRntXPn4y6sOui2X/fxqznmOHhJxk9V5HTQ4bzCvTjVpwVnqtV/me1UVkaTqsl54Ug1l4VSSS188xg8A4zivL2+MmqK+06LZ/wDfxq1rYylRSc3uc2DybF4yU40Y35dHqj2eivJdJ+MStdKmq6SIoGODJA5Yp74PWu98T+II9L8Jy69aLHdxhUeMbsBwzAZz+NFPGUakXKL23FicnxmGqQp1YWctFtZ/M3aK8e/4XJdZ/wCQHF/3+P8AhSxfGSd5ET+w4xuYL/rj3NYrMsNf4vwZ2PhjM0r+z/Ff5nsFFcv498Uv4Z0e21BLNbgzSBCpbbjKk5/Sr/g3WT4g8O22rNAIDNn5Ac4wcV1KtBz9mnqeVLB1o0FiGvcbtfzNmisHxn4msfDOmm5uT5kzAiGEH5nP9B71f8PX51TQ7HUjGIjdQJNsznbuAOKpVIuTgnqRLDVY0lWcfdbsn5l+iqep6pp2mRCTUL63tVPTzHC5+g71w178UtNh8RJp8MUc1iXVWvBIQqg9TjHas6uIpUvjlY2wuX4nFX9jBu2p6LRWdpOuaPquRp2pWtyw6rHICw/DrV+VtkbPjO0E1qpJq6ZyzpyhLlkrMdRXE+CfH8PibWpNMj0uW1ZIjJvaUMCAQMYA967OWRIo2kkdURASzE4AHrUUq0KseaDujbFYSthans60bS/rsPormvCvi6x8SatqNnYQuYrLZicniTdnoOw4rP8AHHj+Dwvqa2UumS3RaMSb1lCjntyKl4mkoe0b0NYZbip1/q6h79r2+V/yO1oqD7RGtn9qkIjjEfmMT0UYya8/j+LGnT67DptrpVxLHLMIlmMoXOTjOMU6mIp07cztcnDZficUpOjC/Lv5Ho9FArG8Y+ILbw3or6lcRmXDBUiVsFye1aSmoRcpbI56VKdaapwV29EbNFZfhXWrbxBodvqtqpRJl+ZCclGBwVP0NZnjvxha+E1tWubOW5+0bsbGAxjHr9aiVaEYe0b0NaeDr1K/1eMff1VvTc6eivL/APhcmlYOdHvf++1rW8JfErTvEWuQ6Tb6fcwySqxDuwIGBmsY47DzajGerO6rkWYUoOpOk0lq9juqKKK6zyAooooAKKKKACiiigAooooAKKKKACiiigAooooAKKKKACiiigAooooAKKKKACiiigDlPivqEmn+C7poWKSTssAYdQG6/oDXJ/A3w9Yz2dxr91Ck8/nmGDeMiMAAkj3Oetdl8StKl1fwjd28Cb5o8TRqOpK9QPfGa8++EPi+w0VbjRdWlFtDJKZIZm4UMRgq3p0FeTXcY42LqbW09T6vARqVMlqww/x83vW35f6/U9V13R7HWdOlsb2BHR1IDbeUPqPQ1g+AvBX/AAid1dSRatLdRXCgNE0QUAjoep9aseIvHHh/S9Nknj1G3uZ9p8qGJwxZu3ToPesr4WeKNe8Ty3k+oQWqWcICo0cZBZz1GST0H866ZToOvFby8v1POpUcwhgaktqWl0+r8r/ocB8WJVg+I7XDglInhdgOuBgmuw/4W94bUfNYX3A/uL/jXJ/FBYn+JqpcbTAZYBLu6bcjOfbGa71tH+GLA5i0T/v6v+NedR9r7ar7OSWvU+ixf1P6lhfrNOUvd05fludTqEyzeHLi4jBCyWrOoPYFM15V8AFDa9rGQD/o8fX/AHjXqWovbt4XuXs3R7f7I3lMhypXacYNeBeC/D2seIdQuodHvo7WSFFeRnkZNwJIA+UGt8bNxr0mld6nDklGFXAYqE5cifLq+mp6R8dbfTB4fgmkjiW+80CIgDcy/wAQ+la3wc8yT4eWK3A3ANIqhh/CHOP0rkLH4Ta1dXqPrmtQtAD83lO7uR6DcAB9a9a06zt9PsYbG0iEUEKBI1HYCtcPTqSrutKPKrWsc2ZYjDUcBDBUqntGpc1+i8kea/H2OOPTNLKRop82ToMfwiuo+HFnaSeBtIkktYHY24JZowSeTXM/tA/8g3S/+usn8hXXfDXjwJo//XsKVKK+u1PRfoPFSf8AYlDX7Uv1OZ+PfHhuxUf8/XT/AIA1ReFPE9j4Y+FmnXN0fMndXEEAPzOdx/Ie9SfHs/8AEj09f+ngn/x01wXgHwlf+Lb1DPJLHpdthXlPp/cT3/lXNXqVIYySpq7asepgcLh62TQliZWhGTb899F6mR4j1PU9cuJNW1Au4lLKjYwgx/CvsK9y0G/GlfCyw1Eru+z6XHIB6kIMVxXxvsbXTtP0axsoFgt4kdUReg6V2ukaedU+FdlpqttM+lRop9CUGKeEpTp1qkb3lb8SM3xVHE4DDVOXlhzPTslp+R5b4S0HUfiFrl5ealqEiQxYMsmNzEnoqjoBj8qraz4XsbP4h2/h2KWdrZ5UjZ2I34YZParngfxFceA9ZvbHVrGYwykCVVHzoy/xDPUVBrHiLTrz4kweIIzL9iSdHJKfMABzxXD+49lHm+O+tz3E8asVUVP+DyPktteyt8y14+8ETeD/ALPq2lahM0fmbQ/3ZIm6jkdRxXqfgbWpde8EW+o3GPPaN0lIGAWXIJ/SvMfiR45j8URQaTpFpOYvM3EsvzyN0AAHavS/AWjz6F4Ft9PuhtnETySr/dZskj8M16GE5ViJqj8Fvlc+ezj2zy6i8b/G5tO/L5/geZ/BB1j8Y3csjKiJZszMeABkcmpPiZ47k1yZ9G0UyfYRnzHQHM+P/Zf51w9kuoTXZsdN81prsCIxxdXHXB9q9e0fwTb+GPBGp3Fztn1Sa0fzZOojGPuL7e/euLCurWo+yhole7/Q9rNI4TCYxYuv703ZRj+r/r/gY/7O+Te62fRIP5vWf8eP+Rpi/wCvZf5mtT9nkf6Xrv8Auwf+1Ky/jv8A8jVF/wBey/zNaS/5Fq9f1MIO/Es/T/21HRePPHmhyeEZdO0u+W6uZ4ljPlg4QdyTU3wK0P7LoE2sXEAWe9k/dMy8iIcDH1OT78Vh+O/hrZ6V4cOo6O11K8PzTpKwbKeowB0rpPgx4oGraN/Y924F7YoAuf8AlpF0B+o6H8PWuii5vFr2+jtp2PNxcaMcnl9QbcXL377+WnbY9Arxf4q6hceJPGVp4a00hxFJ5Q54Mh+8T7Af1r1HxlrCaH4cutQYr5iptiB/ic8Af1/CvBvBnia00HxHLrOoWsl7MVYR4cDDMeWOavM60bxot2T39DHhnA1WqmMhHmcVaK7yf+R1/wAEtWm0vXLzwvfEp5rM0Sn+GVeGH4gfpXqupaVpupbP7Q0+1u9mdnnRB9ueuM187+IvEkN54tHiLSrd7SUSJNsLA/OOvT1x+pr6I0LUYdX0e11K3YGO4jDj2J6j86eW1YzjKje9tvQXEuEq0atPGW5XNa+Uuv3/AOZ4p8SNN0+2+I9nY2llBBbu9urRRxhVOW54HrXsen+HdC0+5W6stIs7adQQskcQVhnryK8m+JXPxYse/wC/tR/4+K9up4GEfbVdNmTndeqsJhVzPWGuu+24UUUV6p8qFFFFABRRRQAUUUUAFFFFABRRRQAUUUUAFFFFABRRRQAUUUUAFFFFABRRRQAUUUUAFcX4q+HGh65cPdoZLG5c5ZocbWPqVNdpRWdWlCquWaujow2Lr4WfPRk4vyPLrH4O6dHOHvNWuZox/AiBM/U16NpOm2ek6fFY6fbpBbxjCqv8z6mrZrmPEHioaLf3FlcWTNK0SvYhW/4+WLbdg9CCR+FYwo0MMrxVjsrYzHZnJQqTcrdP+AZHjH4cx+Idbl1JtUeAyADYIwcYFYh+DEGf+Q5J/wB+B/jXoPiHVp9J0mC5W0Wa5mljhWHfgb3OOvpTPDGtTapZXs15araSWd1JbyqH3jKAZOfxrGeEws6nvR1evU66Gb5pRw6dOpaC06f8OSaZowsfCkWhCcuI7b7P5u3rxjOKxfAPghfCt/d3S6g10bmNU2mPbtwSc/rTo/F91iDUJdFkTRp5hFHd+aCwycK5TspP861vEWtPpstrZ2lk97f3bERQhgoAHVmJ6AVtai7T/l236nJzY2CnRv8AxN9tbau76W67GzRWXo2o3l9YTSXGmS2V3CzIYZGBDMBwVbup9ao+F9d1LVr68t7nSVtI7SRoZJBOH/eDB2gY6YPWtvaR08zi+rVLSenu76r+n8iD4heE28V2trCt8LT7O7Nny92cgD1HpWx4a006PoNnphmExtogm/GN3visbUfFlxDcXrWOi3F7ZWDFbu4WRVwQMttU/ewOtaGveIbfTPD0WsxxNcwymPywrBdwfG05PAHNZR9ipyqLfqdk1jJUaeGfw30Wm7/4fqVfHPhZPFMVlBLdGCGCbfIFXLOMYwD2+tbem2NrptjFZWUKwwRLtRFHSs/wtrya7aXMy2zW7287QyL5iupIAOVZeCOaq+GPFA1y9lgjsfJjj3/ObhGbKtjlAdwz704ulzc63l+hnUjinSdGXw0+mml/zKXxF8GzeK/svlaglp5AYHdEXzn8RXRaBYNpmh2OnNIJTa26QlwMBtoAzjt0rF1bxd/Z+oXsJ0m5mtbFoxc3KSLiMP0O08mtLxBra6XFa+XaS3c93KIoIoyAWJGep4HApR9jGcqi36l1Hi50aeHl8O8Vp67+jvqS6xoek6uoXUtPgucdC68j8etcJd/Cm1k8RLdw3EMembwWtNjZK45G7NdroGtjVdJmv2tJLUwySRvE7AkFDg8jioPCfiI6/E0y6e9tFsDIzTI+7PspyPxqalLD1muZXbNMNisfgoz9nJpLR67X7efmibRfDOg6M/mabpdvBJjHmBct+ZrVmQvC6DgspH6Vg2viK6m8RNo7aHdRsgDvKZEKqhJAbrnnFdDW9PktaC0OLEe2U1Ks7t673OQ+H/gi08Mo9zK63WoycNNtwEX+6o7V0WuWb6ho93YpIEaeJkDEZAJFZFz4utLe8nsZLWcXsd0lvHb5G6Xf0df9nGcntitO+1aCz1Sy0+VG33ayFGyMAoM4+prOmqMIckdtjfESxdasq1W7k9fu1+6xzfwy8G3fhOXUWuryG5+1CPb5akbdu7rn/eql8R/AeoeJtYS9tb63gRYgm2RSSSD7V2eg6pDq+lRajCjRxyZwG6jBI/pUPh/X7DW2vFsmJNpMYXz3x/EPY1n9XoOkqXTp+Z0f2jjo4qeL+2tG7LTp6Gk8SPCYpFDoy7WB6EdxXl9v8N9Y0nxYusaHqVrFFHNujSQNnYeqnHXjiuy1TxTHaX89rbaXf6h9lAN09sgIiyM468nHOBV3WdYGn6ONTjsrm7i2h2WMAMq4zuIbFVVhRq6y+yZ4SvjMGnGntUVrO2v3nPfEzwvrHihbW3sry3t7aIFmWQHLOeM8eg/ma0vC3hLS9H0G1sJrK0uZo1zLK8KsXc8k5I6VcsNc+0aBLrE2n3NpGkbSiOXG5kC5yMHuKZZ+JtMur/T7COQm6vbYXKxdSiFQfm9OtCp0fae06sHiMa8OsMvhg29O/W7RneNvBdhreita2NraWd0rB45FiC89wcDpij4a+H9V8N6PLpuoXUFxEJS8Hl5+QHqOffn8avar4jWy1tdJj027u5jEsrNFtwisxXJyR6Vu040aTq+0jutCKmMxUcKsPUfuPVX/AKujzvxV4F1TVvHFvrkF1bJbxTQyFGzuwjAn+VeiUUVpToQpylKPXcxxGNq4iEIVHpBWXoFFFFanIFFFFABRRRQAUUUUAFFFFABRRRQAUUUUAFFFFABRRRQAUUUUAFFFFABRRRQAUUUUAFFFFABWNfaGb7xFaapd3QkgswWt7bygNshGC5bOT7DHFbNFTKKluXTqSptuL8vvOf8AFejahrFxYfZdQSzgtpDMxMe8s4+7x6de9HhTRL3ShqcN9fR3sV3ctOrCPYcuPnyO3PTBroKKj2Uefn6m31up7L2PT0Xe++5ycXg+ZfIspNcuJdHgmEsdkYVB4OVUydSoPbFaniHRG1Ka1vLW+exvrRiYplQOMEYKsp6g1sUUKjBK1gljK0pKTeq8l13v3v1vuZ2gadc6fbSLealPqNxLIZHlkG0D/ZVRwqj0puiaV/Zk+oyef5v227a5xtxsyANvXnp1rToqlBK3kZutN82u+5ymoeFL2SW/i0/XHsrHUWLXMH2dXbJGG2MT8uR7GrviLw7HqXhuHRbaZbaOExeWWj3gCPGARkZHFb1FT7GFmrbmv12teLvrHVaLfz7/ADMDwj4ebQ4r3zLqOeS7m81hFAIY0OAMKoJx061V8I+GrvQ76V3urKaB95+S12y5ZsjL55A54rqaKFRgrabBLGVpc138Vr6Lpsc1J4Q0661+81XUE+1GZ43ijLMFTaMcqDhueeRVrxVoK69DaWkzotpHOJZl2/M4HRVP8PufStuin7KFmrbi+t1uaM+bWO3l00MPw3oQ0bQ7jTI5FKPLK6YBwockgc+maq+CPD93oELW8501o9gUPbW5jkcg9XJPzV01FJUYpppbBLF1ZKak/i1Zlw6bJH4muNWMqlJbVIAmOQVYnP61qUUVoopbGE5udrnPDQZJvGf9v3rWzLBCYrRI0O4Z6s5PU9hjsa0dc0fT9ZtBb6hax3CqdybuqtjqCORWhRUKnFJq25q8TUcoyvrFWXkc9pmh3mneC/7DtbqJLhYmjSbB2rknn14Bqj4X8I3OgavHdQ6q1zbm2EE0UkYU8cqVwO3PX1rr6KXsIXT7Gn12tacb/FvotTl7zQ9ct9Sv7jQ9StLaHUCGmE8JZonAwWQgjt2PetfULGW58Pz6cJy8sluYvNk7kjGTitGimqUVfzM54mcuW9rryXTuZcumyN4WbSRInmmz+z7z93Ozbn6Vi+H/AAZDouo6Zc2sqyG2hkW4lkz5krMAAfoMYA7CuuopOjBtNrYqGMrQjKMXpLf5qxyHiDw3fXniuPWLeDSriNYY49t3v3IVYksu0dcGuvooqo01FtrqRVxE6sYxl9lWQUUUVZiFFFFABRRRQAUUUUAFFFFABRRRQAUUUUAFFFFABRRRQAUUUUAFFFFABRRRQAUUUUAFFFIzBVLNwAMmgBaKxJvFfh+HQF16TUol0538tJsH53ztCgdScjGBWxDIs0SSpko6hlJGODTcZLdCUk9mPooopDCiiigAooooAKKp6lqmnabs/tC+t7QSZ2GaQIGwMnBPtVm3miuII54ZFkikUMjL0YHoRTs7XFdbD6KpWeq6deJdPa3kUy2kjR3BU/6tl5IP0qXTr211GxivrG4S4tpl3Ryocqw9RQ010BNMsUUUUhhRRRQAUUUUAFFZmueINE0Mxf2xqtpYeaCY/PkCbsYzjP1H51Z0zULHU7RLzTryC7t3+7JC4dT+Ip8rte2guZXtctUUUUhhRRRQAUUUUAFFFFABRRRQAUUUUAFFFFABRRRQAUUUUAFFFFABRRRQAUUUUAFFFFABRRRQAUUUUAFFQS3ltE5SSZFYdQT7E/yBpTd2+SPOTIIB57k4H68UATUVB9ttcZ+0Rfd3/eHTGc/lQb2zHH2qAHOPvjrnGPzBH1oAnoqv9ussE/a7fABJ/eDgYBz+RB+hFL9stdyr9phyxwo3jk89PyP5GgCeo7n/AI95P9w/yqL7fY7d32y328YPmrjoD/JlP4j1o+3WTHZ9rtyT28wc/e/+Jb/vk+hoA8J8OnUtP0XwnrmvTQTeFLPUpWKwxkNbyFmWOWUkncoYnpjGQa9D8X3V9qnjrSfD2m65dafA1lPd3T2Tpv4KhM7gwwcntXVY0NrAWONONnJ8og+Ty2yRxt6Hll/Fh6022h0G1uZbq3j06GdkEcsqBFbauQFJ9BtIx/sn0rsqYqM5czWuv4nNGg4rlv2PKh4y8VWmg+Eby0E+sXVzY6hJcQ70UzNGBtc5xnbycDrWhoes6lbah4UuoPGUmuya6St3ZOIyqAxli8YUZQIRg5Jr0aKHRIJIFjjsI3twywAbQYw23cF9M7lz9R61BpumeGNOvJtRsLLS7a4mz5k8SIrNwSeR7An8KbxNNprl7/r+QlRnde9/WhwFp4m8VWMvhrQNYtNWhv8A+1jb3l9JEvkXUZ3ldrg85G3gDjFUYPEHjnVNWvbywknSS21VrcWxvLWO2SJH2lXjf94WK5OcjJIxxXrV0um3UkTXH2aV7eQPHvIJjfoCPQ8/rWdeaH4TvdTTVLrTdKnvRtdZ3RCxwMhs9+ATn2pLE0/5EN0Z/wAx5h4l8UeKLDxDr97Bqd+lnpurQw/ftzbRQHy94eNh5rHDHlB3Hoa2fEOsazcX/iy7XxedE/sAj7JaCOMpKBGH3ShgWYMTtGCPxrsrnw/4PutTOpXOl6VPeGQMZpEVmL5AB575wPrUuqaH4V1a+j1DUdN0u7uYlDJNKiswA5HPoPeq+s0tPd/BeX/B+8Xsamup55rXim+1HW7HTrzQU1Sa/wDD9vfW2mTQho4rlmJZ3Yj5FUdc+mOpruvhdqV9q/gPS9Q1J0e6ljJkMahVyGIwAOg4rZCaaLp7nFt58iCFpONzKCfkz6Ak8etFgum2NoltZ/Z4LeMHaiEBVHX+ufxrKpWhOHLGNjSFOUZczdzybw7F4wY+M20G80SKx/tO581LyCR5CdvOCrAdKd4e1W8h8B+DdF0281eO+uLB5imni2XKIeWZp/lABI4HJr1S0sdKtluYraC3jF27POq4/eM3BJ9zis6+8K+FL6wsrO60mxltrMYtUI4jHoCD0PHHetfrUJfFH+rW17mX1eS2f9XOAu/Eniy8+Etj4stPEDWV3HJ9nnQWkLic/aPK3nIIU45wvGa2vE+oa1YXVn4fg17WrzVEtHuppbO1s03JuwrP5uF4PG1eTXWJ4d8PJpUukJptqtjJN5z24GE37t2cdvmGePSjXfDfh/Xp4LjV9NtryWAERO/UAnJHB5HseKn29Lm+HS76L5fcV7KfLvrp3OLbxbruofCzw5qdrfQ2er6tdQ2xmEStjLlXYIcjOFziqFx4o8W6VoniRZNWOqXuma1a2kEhtoojJG5j3LgAKCdxGT0r0C28J+G7eeymh0q3R7CR5LXGcQs5yxUZwMnNPvvC/h+9t763utLgkjv5lnulOR5si42scHqMD8qar0U/h0vfZd/8hOlUa+LX/gf5nHeKviFdW3hzUpltJ9E1PS7y1S8iuDHMFildeQyllIK59xWh4J8Xar4g8b6nZ3Fi1jpkdjFcWSSriWRXdh5jjquccL6Yz1resfCPhqysXsrfSLVbeSdbiRGBbfIpyrMWJJxjvWjHptjHq02rR26LezRLDJN/EyKSVU/Qk/nUSq0eVxjHXv8Ad/wS4wqcybkeefFGG+m+JnhBdOtdLubj7LfbY9RZhARtjzkhSc+nFZ/gzULrw3oPxCaaCxt9VsZnvWisjm0UtCCgjz/u8gjOa9E8S+FfD/iOS3k1rTY7t7dWELMzKUDY3YII64H5VVTwN4TTRm0ePR4Y7F5xPJErMBI47uc5b6HitI4mn7KMJL+r37mboz53Jf1pY5PS/EXiLSdRuY/EniKK4tf7AGpGRbBUNu5OMYU/Pj04zU3gXxL4im8aQ6Nq099cW15YvdxG9sI7aRCrDGPLJBUg9+RXb3mg6NeXUtxdWMMsk1qbSTcOGhPOzHTFY9t4A8N2YaSwt5ra78iSGO5Fw7SIrqVwCxPAzwOgpe2oyTutX5Ifsqias9F5s5vTvE/ie51PS9SOpW50rUdfm0+O1FqNwiTzMN5mck5j9Kzdd+KOr2OneJILG1S+1TTr2RQQmIrW3BUK8h7sScAdT16Cuji+FHhm3sLKCzkvreezljliuFunJDqwJIUnaC3IOB/Ea6W48MaDPpmoabJp8QttRlMt2q8GVyQck9eoFW62HUk+W69Ldf8AIlU61t7HKax8RJ9E8a6rpF9pdzdWcUUIs5LWIuzTuDiFsdN2OD0Hes+w+JV3HoXhbWtb8q0g1Ke9S7iSMsw8vf5caDqWJCj3Nej22lWFvqd3qUUIF1d7BM5Od2wEL9MAmqVj4W0Gzi0+OHT4tunSSSWgf5vKdySzDPfJPPaslVoctnD+rP8AUt06t/i/q5wc3jjxZdeFdQ1OG0ttM1C31yOxS1uE3gRuVUByD975wSR06VY1Dxf4k8KyeIrLWLix1maw02O/tZo4PI5Z/L2OoY8A4Oc9M1s+PPCEeoeHriw0u0VmvtUgu7xTJt3AOpc57fKO1auj+DfDul2t7b29gJVv12XTXEjTPKuMBSzEnHXitHVoct+Xrt93XfuSqdW+/wDWpz9rrHi3R/EWmabrmoabqUWrWk8kbW9sYWt5Y034+8d6EcZ4OcVkeAvHHiLUta0S31GdZrfVLaeR/M0x7ZY3QZURSE7ZsjOcDoM12Wg+B/Dmi3b3dnaytOYjCjz3DymKM9UTcTtH0pmi+A/Duk31teWsNy0loGFssty7pBuBB2KTgcEj8aXtaHK1bX0Xn93T7h+zq3Wv4+hx+mfFC6u9O0K3+z3I1O71VbW6kNi625jMjqdrkbc4C9/WtjS/iD5Graraa5ZXiW0Gtvp8F9Fb5t0BCBFdgchst1xjkV00fhfRo9JsNLW3YWthci6t13n5ZAzMDnvyxqi3gPw6+rSajLDcyNJd/bXha4YwtNx85TOCeB+QpOphnf3bf8OChWVtSz4D1a71nRZru92eal9cwDYMDbHMyL+OAK6CqOi6XZ6PaPa2SMkTzSTkM2TvdizH8yavVyTacm47HRBNRVwoooqSgooooAKKKKACiiigAooooAKKKKACiiigAooooAKKKKACiiigAooooAKKKKACjFFFABijFFFACbR6Umxf7o/KnUUAM8tP7i/lR5MXP7tOmPujp6U+igCPyYeP3ScHI+Udc5/nSG2tyCDBEQRgjYOeMfywKlooAj+zwbg3kx7hyDtGR/nJ/Om/ZbbaF+zxYHQbBxxj+QH5VNRQBCbS1Lbjbwknqdg9/wDE/mfWkFnagAC2hAXp+7HHT/AfkPSp6KAIDZ2rKytbQkNnIMYwev8AifzNBs7QsWNrASc5Plj2/wDiV/IelT0UAVjYWJG02dtj08pfQj09GI+hPrThZ2m4t9lg3MQSfLGTyCP1A/IVPRQBW+wWOAPsdvgKFA8peFAIA+mCR+JpRY2X/Pnb/e3f6odd27P/AH0AfqM1YooArfYLHBH2O3wV2keUvK4xjp0xxT/sttkH7PDlSSDsHBJyf15+tTUUAVzY2W0r9jt8HqPKHPGP5AD6DFO+yWu8OLaENnOdgz1J/mSfxqaigCBbO0VQi2sIUYwBGABgAD9AB+FBtLb5v3EfzHJ+UcnJP8yT+NT0UAVzZWh628XTH3e3H/xI/IUGxtCCPs8eCcnjvz/8UfzqxRQBAbO2LMxhXcwwT69P/iV/Kk+xWvH7ocDA5PoR/wCzH86sUUAVhY2o6R9wfvHsQfX2FKLK3GAEP3dv3z05Hr7mrFFAFf7Hb8fK3ByPnbruDevqB/KkNjblSv73BBBxK/pj196s0UAQC1iDh/3mQSf9Y2OTnpmk+xw7Nn73H/XVs9Mdc+n+PWrFFAEBtYi+7Muc5/1rYznPTNNFjAAozPwAB+/f0A9farNFAFc2cJ3ZMvzHJ/fP6k+vqT+g6AUhsoSSczZKlT+/fpgD168Dnr19TVmigAooooAKKKKACiiigAooooAKKKKACiiigAooooAKKKKACiiigAooooAKKKKACiiigAooooAKKKKACiiigAooooAKKKKACiiigAooooAKKKKACiiigAooooAKKKKACiiigAooooAKKKKACiiigAooooAKKKKACiikzQAtFJmlHWgAooooAKKKKACiiigAooooAKKKKACiiigAooooAKKKKACiiigAooooAKKKKACiiigAooooAKKKKACiiigAooooAKKKKACiiigAooooAKKKKACiiigAooooAKKQkUbvSgBaKaW96QGgB9ITTfTtSn8KADdzRmijvQAtJS0lAhaBRRQAUDrQaB1oGLRRRQAUUUUAFFFFABRRRQAUUUUAFFFFABRRRQAUUUGgAopM0yeeGBd800cS+rsFH60ASUVh33i/wtZDN14i0uPtj7UhP5A1z2ofGD4d2fDeJLeZvSFGc/yraOHqz+GLfyMpVqcd5I72ivIr79oPwJB/x7rql0f9m2Kj9TWHe/tJaUAPsPhi/kOes0yKP0zXRHLMVLaDMXjqC+0e80Gvmq+/aQ1p1P2PwxYw89ZLln/QAVjXf7QXjuYlYIdHtlPcW7Mw/Etj9K6I5Li3ukvmZPM6C2v9x9XUV8cXfxq+JM5wuvLb/wDXK0i/9mU1k3HxO+INw7GTxbqQJ67GCf8AoIFbxyCu95L8f8jJ5tT6RZ9uUZr4Rl8Z+Mpi3m+LNeYHqDqEuPy3Yqm+ta4/39Z1JiT1a6c/1rRcPz6zX3Ef2sukPxPvrcPWjI9RX5/vf6i2d1/dtj1nY/1pqahqSfMmoXgPtOw/rVf6vv8A5+fh/wAEX9rf3Px/4B+gWaM18CweIPEVs++317VYWx1jvJFP6Gt3R/id8Q9NKtb+K9QkA/huWE4P13g1EuH6v2ZotZtHrFn29RXzx8NPj9eXGqWul+MLO3Edw6xrfWwK7WJwN6HPHuPyr6HByAeteRicJVw0uWojvoYiFeN4MKKKTI9a5jcWiml1FJvoAfRUYYmkLdMmgCQsKTdUfaloEO3GkPem9+2KM0DF7HrQc03PrinZHrQAtGeOabu9cUbqLAOpe4rO1HWNL08E3+pWdoB186dU/ma5TWPi38PtLJE3iS2mdeqW4MjfoK1p0KlT4Yt/IznVhD4pWO8pM98V4nqv7RvhO33Lp+l6pfH+FtixD8dxzXI6t+0lrc2V0vw5ZW47NPMzn8gB/Ou2nlGLn9i3qcssxw8ftH03uo3V8dap8c/iNe8x6la2IPa2tV/9n3Vy2p+O/GmpcXnirV5FPVFumRT9VUgV2Q4frv4pJHNPN6S+GLZ9zXd9Z2kfmXV1DAn96Vwo/M1z+ofETwPY8XHizRwRnIS6VyPwUk18MXMs1w/mXE0s0h6s7lifxNR4Gfu11w4dh9qf4HPLOJv4YH2XffHH4b22RHrcl0R2gtZD/MCrvw7+KnhzxzrM+maLBqCyQw+azXEIRcZxxhjXxUn5V7Z+yEf+K91L/sH/APs4qcZk9Chh5VIttoeGzGtVrRi7WZ9T5ooor5g94KKRzioy4HJIA96AJaM1k6p4i0LSxnUtZ0+zx/z3uUT+ZrlNV+Mfw708EN4hiuHH8NvE8mfxAx+tbQw9Wp8MW/kZSrQh8Ukj0GkzXi+qftEeFIcjT9L1W8IzjeqxKfxyT+lcvqn7R2qSA/2Z4btIR63E7OR+WK64ZTi5/Yt6mEsfQj9o+kAaM18kaj8c/iBeErFeWdmmOkNsM/mc1y2qePvG2pAreeKNSdT2WbYP/HcV1QyGu/ikkYSzSmvhTZ9s3F5a24Pn3MMWOu+QL/Oud1X4heCdNB+2eJ9MQj+EThmP4Dmvim9urm7w13d3FySf+Wspf+ZqvhVHG0DFdcMggvjn+BzyzSb+GJ9c6l8dPh9acQ6hdXjekFq/82AB/Oub1H9o7RUYjTvDmo3Hp58qRc/hu4r5xiSSRR5cUjkdlXNWY9M1GRhssZ8f7S4/nWjy7L6H8SX3u3+RdOpj8R/Cg36Rb/zPYNS/aL8RSMf7O8P6Zbg9PPd5SB+G2ub1L43fES7yI9Ut7Re4gtU/mwJ/WuMj8P6q5/1KR+m5xx+VWk8L3pI8y4hQeyk1hLHZJh95x/P/ADO+lkGfYjalP5+7+diXUvH/AI4v2b7V4p1VlYfcW4Kr+Q4rCuLy9uXL3N5czMxyS8rEn9a6CPwmmf3t7If9xQKtxeF9PAHmGd/+B4/lWEuKsqpfA7+kf+GPQp8B51V1nFL1l/lc4vavB2rk9TTZNofGR1r0CPw/pUY/49Vb/eJNTpptjGfltIR/wAGuOpxxhV8FOT+5f5no0fDTGS/iVYr0u/8AI82PzdFJ9gKmit7mQfu7WVueMIa9JW3hUHbGi+mFAqQKM4/KuKpx1L7FH73/AMA9Ol4ZU1/ExH3R/wCCedppWqP92xmH+8uKnj0DV2bP2VVHvIK78BRShc5wCT7Vxz42xr+GEV97/U76fhxlsfjqTfzS/Q4RPDGpsfmaBfqxP9KlXwpeknddQL9ATXdQ2l1P/qbaaT/cjJq1BoetTE+To2oSf7ts5/pXNLi3NZ/DZekTqjwPkNP47v1l/wAMefx+EZP4r8A+0X/16nTwko+9fOfpH/8AXr0GPwr4lkb5fD+pj/etmX+Yqj4g06+8PJDJrdrLYLMSIzKMbiOuPpkVlLiTOWr87/8AAV/kbU+FeHLqMYJv/G//AJI47/hEYcH/AEyX/vkUg8Iw/wDP5MT/ALorZbWtLX715GPwNR/23pWf+PxPyP8AhWX+sWbf8/H9y/yOpcJZF/z5X3v/ADMd/CS/w3zAe8YP9aiPhOdR+7vIzx3Uit4axpp/5fYvzqWLUrB+l7b8/wDTQVpHifNo/bv8l/kZz4MyKe1K3pKX+ZyVz4c1KNT+7WVfWNuf8a+qvgZ4om8SeArQ3bsb+x/0S6DHnco4b8Vwa8LSSORcxurD1BBrr/hJr1tofiGZL6eG3s72LbLLK4RFZeVJJ4HcfiK7YcSVsbajiIq99GtDwsx4Iw+DpzxODm9FrF66eT8vmfQKn8aUNz2/xrnYvGXhVjlfEmjt6YvIz/Wnv4y8Jxn5/EujIPe9j/xr0PY1P5WfEupDujoGbjtS5561yk3xC8EwrlvFmhsAf4b6Nj+QNZ938W/h7bf6zxNaN/1zV3/RVNWsLWe0H9xLr0lvJfed3n8/ehiCteUX/wAevANtu8qbULzB/wCWNqRn/vsrXOah+0fpaA/2f4avJuuGmuFjx+AB/nW8MsxU9oP8jCWPw8d5nvDGlDfhxXzBqP7RPied2Ww0XTbRc8M5aRh+uP0rmNS+MXxFvgf+J99lH/TtEseP0rrhkeJlvZfMwea0Ps3Z9ivIqglyFAHUnAFY2r+LvDOkZ/tPXdOtf+ulwo/rXxXqPiTxDqLFr7XdSuCRyGuWx+QOKySoYszfMSeSeprsp8Pr7c/uRzzzd/ZifW2sfHL4f6fuEOoT38gP3bWBiD/wI4H61xmr/tJW4LDR/DEzj+F7q4CY/wCAqD/OvnrA2+9J2rup5LhYbpv1ZyzzLES2dj1fVvj547vi32P+ztNB6eTb72x9XJrkNW8feNdVDC+8TalIh4KLMUT8hgVzIHSnANgjbXbDCYen8MEcsq9afxSYlxJJNzNJJKfV2J/nUZxtGBTyp256U1gNg6V03MuVjP4hS84Bp8cckhwkbuf9lc1Zj06/cfJY3BHqUIH61jUxNKn8ckvVnRSwdet/Dg36JspnrTT9K1o9B1aTpZ7Qf7zirEfhbU2A3tboP94k/wAq4qmd5fT+KtH77/kenR4Zzat8GHn9zX52MErwKdt/EV00XhG4YZe+jX1AjJ/rVhPCKbsSX0hHsoFcM+K8rh/y9v6J/wCR6VPgXO5/8uberj/mcmqZ7Yr2n9kNdvjzUuMf6B/7OK4pPCdouN1zcN+IFer/ALNejWmm+L72W3MhZrPadzZ43CvPxXFGAxVN0KTbcttDq/1JzTAr6zWUVGOr1uz6Doo4orxiDxr9pzxV4h8NWmjjQdUlsPtLSCYoqksABjkg4/CvnfUfFHiXUtwv/EWqXCt/C90+3/vnOK+hf2nNLt9Tj0MXDSARvKQEOM8CvHbfw7pMa5FsHPq7E130eIcBgKap1INzXZL8zsw/B+Y5qvb05pQe12+mmyRwTMuCS3NOihmkH7qCWTP91Ca9GjsbCBf3dvBH9EAq3BbSS4+z28kn/XOMn+VY1eOltSo/e/8AJHsUfDO2tfEW9I/q3+h5zDpGqTAbbOUe7YFXofDWqMo3eTGD6tmvTbLwx4gvP+PbRb6TvnySP51tWnw38XXGP+JasQ7+ZKq4/DNcM+LM0q/w6aXybO2PBeQYb+PXb9ZJflqeSxeEpOPOvgBn+BP8auReFLIf6yaeTHuBXs1r8Itfkx9ovrGBc8jczH9Bite1+DsfDXWuufVYoMfqT/SuSeaZ5X3m19yOiOD4Twu0VL/wKX/APDYvD2lR4Atd5z1ZiauRafZQr8lpAp9dgz+de+Wvwl8Nx48+41Cc98yKo/QZ/WtW0+Hfg+3AxpKyH1lldv0JxXLPD5jW/i1W/Vs6I59kmF/gUPujFHzvtVVAUAelSQxSSNiKKSU/7Ck/yr6atvDfh+2A+z6Lp8fuLdc/nitJIYYxhIo1HYBQKzWTSfxTFPjaC0p0fvf/AAD5it/D+u3H+p0XUG9zAw/mK1IfAPi64ORossY9XdVz+tfRtFaxyWl9qTOKpxrin8FOK+9/5Hgtv8KfFUoBkWyiGP4psn9BWpa/B/VGCm41e0TPULGxIr2ait45Th1ur/M4anFuZT2kl6L/ADueVwfB23wDca5OT3CQjH6mr9t8IfDqf6+6v5fpIF/pXotFbRy/DR+wcc+IcynvWfysvyOLt/hj4QiI3WU02B/y0mbn8sVoW/gXwlAMR6Fa/wDAtzfzJrpKK1jhqMdor7jknmeMn8VWT+bMuDw7oEOPK0XTlI6H7MmfzxV2Gzs4TmG1gjP+xGB/Kp6K1UIrZHLKrUn8Umw4oooqjMK+ff2tnP2vQ4+ceXIf1FfQVeDfta2MjW2iaiqkxq0kLHHQ8Efnz+Vc2LX7pnr5G0sdC/n+R88sM/hnNRH75qeCGa4kMdvE8r+iitK38NalKcyCKIdRvbJ/SvDlOMd2fpMKM5/CjEPI+oo7eldE/hOYx/Lepu/3Diqr+F9Uj+5JA/0bH861w8YV3bnivV2OfFurhlf2cpf4VcyVZk+ZWKn1Bwat2+sXsKNE0puIiMMknPH1p0mgaso+a1Y/Rwah/sjU1/5cZsZ5wM17+FyShNp1MRD5NP8AyPmcZxHiqScaWEqP1i0vwuUZEjLNs6E9+opgRec8elXl0vUuf+JfcZ/3aP7I1Q/8uM/TuK+9jj8LFWdWP3o/LJZTjZybVCX/AIC/8iiic4GPxp5GHIyDjuO9aEWhasx/482H1YCrCeGtVbrHEnHeT/Csp5zgIfFWj96NqfDmaVPhw8//AAFmK33TTex4710kXhS9K4kuoF/3QTU0XhFcHzb9iO+1Mf1riqcU5XT/AOXt/RN/oejR4HzurtQt6tL9TlUHOak57/jXYW/hXT0YNI88h93x/IVeg0DSozxZqeedxLfzrzq3G2Aj8Ck/l/mz18P4b5pL+JKMfm3+SOAbaD1p8cM0mRFbyv8A7qE16RHY2kPENvEn+6gFThQAMDH0rzavHa/5d0fvf/APZoeGP/P7EfdH/NnnMWjarLjbZSAZ/iIFXIfC+qScsYIh7tmu7xwaaPSvMrcbY+XwRjH5N/qezQ8OMrh/ElKXzS/JHKQeEZePOvlH+4n+NXovCtiM+ZNO5+oFdAo/DNKOtebV4mzOrvVa9EkezQ4NyWjtQT9W3+bMmPw/pMYGbUOe25iasx6dYRKDHawL77BmrhzjJpCPlFeZVzDF1f4lWT+bPYoZVgaH8KjFekV/kRqihQqqB6ACl28dqcOvFGOvIrku3uegklsAUdaAKOMHkUBlx94fnSAQ0vIekLoP4l/OgMmcbh+dADx0r0f4A5/4Sq7/AOvU/wDoQrzcOgP3gfxr0f4AFT4rvMEH/Rf/AGYV2Zf/ALzD1PE4i/5Flb0/VHuX5UUUV9ifjRznjPwhp/io2v2+e5jW2LFVhYDdn1yKzrP4Y+EbdRusZZ27mWZjn8OldpRWMsPSlLmlFNndTzLF0qapQqNRXROxiWfhPw3ZkG30SxQjv5QP861oLa3g/wBTbxRf7iAfyqWitIwjHZHNUrVKjvOTfqwoooqjIKKKKACiiigAooooAKKKKACiiigAooooAKKKKACiiigAooooAKwPHvhiz8XeGLnRbxigkw0UoGTHIPut/nsTW/RSaUlZl06kqclOLs0fKd14O1jwij2ep2LId7YnQbo5R2YN9Ox5FUwa+tJoYpomimjSSNuGR1BB+oNcxq/w98KakxaTTFgc9Wt2KH8uleFiMolKTlTl9597gOM4RgoYmnt1X+R84lvejPHFez33wb01yWs9WuoT2V0DAf1rIuPg1qaj/R9ZtZPQPEy/1rhllmJX2T36XFOV1P8Al5b1T/yPL2P54pv+cV6LL8IfEoz5dzYN/wADYf0qD/hUvi4Dg6af+25/+JrL6hiP5GdUc/y1r+Mjz8f1o7EGvQE+Efi3nc2nD/tuf/ianT4P+I2B3Xmnp9GY/wBKFgMQ/sMcuIMtj/y+R5wG5p4PavUIPgvqWB5uuWi56hYGP9a0Lb4Lw/8ALzr0vT/lnCP61ossxL+z+RzVOKMrj/y8v8n/AJHj5/pTB149a9zt/g7oCFftF/fzY6/MFz+VaVt8K/B8Jy1ncTf9dJyf5VrHJ8Q97HJPjLLo/DzP5f5s+eQwDdakDAnA5+lfS1r4D8IWxzFoNpn/AGgW/ma1LfRdHt/9RpNjGcYytuoP8q2jkk/tSRw1eOKH2KTfq0v8z5chtrqdtkNtNK3YKhNaVr4X8S3QHk6DqLA9G+zsB+ZGK+n0VUUKqhR6DgU6t45JDrNnBU44rP4KSXq2/wDI+crb4deM5wNujtGD3kmRcfhnNaNr8JfFcn+sbT4P9+cn+SmvfKK2jk+HW92cU+Mswl8Kivl/mzxe3+DeqMf9I1m0iH+xEz4/MitC2+DMC4+0a9K3r5cAX+ZNesUVtHLMMvs/mcc+KMzn/wAvLeiX+R5tF8HvD6/63UNSl9i6j+S1dt/hP4RjXEkN3MfVrlh/LFd5RWqwWHX2Eck89zGW9aX32/I4+L4a+DYwB/ZIbH96Vj/WrkfgTwhGoA8P2LY7smT+tdJRWiw9JbRX3HPLMsZL4qsvvZiR+EvDMfCaHYD/ALYipR4a8Pr00ax/78itaiqVKHZGLxVd7zf3szU0HRU+7pNkP+2K/wCFSDR9Jzn+zLP/AL8L/hV6iq5I9ifbVP5n95ROkaSeumWZ/wC2C/4U6z0vTrOZprSxt4JGGC0cYUkenFXKKOSPYTqzas5MKKKKozCiiigAooooAKKKKACiiigAooooAKKKKACiiigAooooAKKKKACiiigAooooAKKKKACiiigAooooAKKKKACiiigAooooAKKKKACiiigAooooAKKKKACiiigAooooAKKKKACiiigAooooAKKKKACiiigAooooAKKKKACiiigAooooAKKKKACiiigAooooAKKKKACiiigAooooAKKKKACiiigBCwzjIoLDOMjNefeJdH1C41TUWGk3N1fzSodOv0kwlqox15+XByTwc5q14l8O6jq/ip5o44Y4hawql3IW3RsHJOzH8WPX1rn9tLW0T0Fg6WnNUtdX/Lz8/XR6Hb7hnGeaXNc1b6Qv/CXalq11ZNKY4ofskh6khW3beeucVn+EI/EkGvXc+q2MiW2pK02fNDCFwcKuB0yuB9RT9q7pNGf1WLi5Ka0SfrfWy16HaZpc1wvhfS/EFtrGky32TaRR3Q2bMGIs+V3HPzZ7cVFoWk+JotV0uW8dksoby4PkIc/K29g8h+pAA7VKry091/1b/M0lgoK/7xaL799Pw/E77Ipc1xWjw3Mfjq7vI9Mvbe2+zyCcyZIaTcCCCWIfIzjGMdKb4VXxAdavG1qwuFstWRnw0gYQkcBcDlcp+tUqzulYl4NJN860SfS+vTfp/W522aMiuKstFvLPwrrMenQTQ3k1zKEHmNuaISHaFJPHy5wfem6BaTIdVfTLDUbLT3sgiw3TMWef5ssoYkjjAJ7mhVZXV0DwkLSans7fl5+em+zO3BFLmuA0LQdWsfDOqSyIYXudM2R20czyMZdhy53dGJIGB6UaJN4hu7jTFvIblra3ukCyvbmFivltu3Lk8A4575pKu9Lx3LlgY+841E0v8v6W539FFFdB5wUUUUAFFFFABRRRQAUUUUAFFFFABRRRQAUUUUAFFFFABRRRQAUUUUAFFFFABRRRQAUUUUAFFFFABRRRQAUUUUAFFFFABRRRQAUUUUAFFFFABRTJZoYtvmSom44XcwGT6UCRDjEi89OetAD6KjM0QUsZUCg4JLDFKJIypYSKQOpz0osFx9FNWRG+66tjrg5oWSNgdrqcdcHOKAHUU3euAdwwehz1o3LgncMDrz0oAdRTS6qeWA+ppwoAKKKDQAUVU1K7a1ty8UDXEv8ADGpAJPuT0Fckvjw2GpCz8RaedPRvuzKSyr/vAjOPehp25raDhac/Zp+927+nd+S1O4opkMkcsSyxSLIjgMrKcgg9CDTiQoyxAHqaBC0U3zI8E71wOvNAdD0dfzoAdRSB1PRlP40iSRuzKkisUOGAOcHGcH8CKAHUUUUAFFFFABRRRQAUUUUAFFFFABRRRQAUUUUAFFFFABRRRQAUUUUAFFFFABRRRQAUUUUAFFFFABRRRQAUUUUAFFFFABRRRQAUUUGgDx/4kWFq3xDlufFGharrOlS2Kx6atpG8gim/iyFPBJ7muZsNE8Sf8I54Ph0mwvLPUYp74xvNAw8gsjYLkj5SegJ7kGvbr68vo7iZopIBDDPFEUaIlm3lcndu4+96dqrx6zdbpWAinUMybQhQRN5gRQzEnOc54HGK9GGLlGCilt/k1t89e5zOknJu55DcabZw6F4WbUPDusSeHrfzRq1msD+abw4/eOBguCehHGOKoJNDo/gjxbYQ6Pq1susakkOnQT27+Yy4B78nj0zzxXuk97fWcht7lraeSRA0TqpjUHcFwwyeOQc5/KqmvW8kgs21CCzvJ4bpZLaRbZmaJsMdwTdnI29c/wAqqON6SX4+dxOj5nimhBobnxVpXhXTtVsLq90iCS2imgeKRhGwExG45BO7jHXmrvw+0y6juNUm05Z7WFdHmS8t0sZ4xNIUIXJckGQH0r1m1K3et2eqC0ijvjAYpJvsrM4TzMFc7hsB2g85xWompSlJW8tPlince5Ryo/lTqY52aUd7f1+Ao0VpqeEWGgeNoNN8JSX9xPJpUd9bNawBG3r5oLvvHUBMbefWl8V2njC407xPHaQ3VvpMeqtKSEbzLp2YAKo67FHOema9vk1K7V7uXCmGBNwTyG5OwH7+cdT0xUsusIk0itC8UUaozNKpXALEE8+gFH1+fNzcq/p3H7GNtzxP4t2GrXfijX5La1u9QjjWApOskqLacAGNVHDknk46Zr360yLaIHrsX+VYg1i6kdUECW5a4eMb0ZztCKwJA6E7vwrfXoK5cRWc4Ri1a3/A/wAjWnBJti1znjbWrvToIrPTIvMv7rIjJGQg9cdz6Cujrm/iLO2neGbzWoFzdWcLGFsZKlsLu/DOfwrlsn8TsjaLmn7kby6Lz/rp1Ob8L/Dx5NQGteKbue+vN29ImlJCn1b/AAHFdl4h0DTdd05rK+h3DBCOPvIfUGuNTRG+Ingjw3dz6lJaXFmzSTlU3GSTy3iYHkYBLbvfiqNn8H/saqqeIpJcLGpM1vuI2Z+YfNw3IOfVIz/DXRUnOnPl25dNOn9fictOFOvT9pL3ufVt7v8Ayt0S0XQ1bR77wFoVhZ3l4l3FHcPEo6F4SwKn2YZPHSuu8Ttp/wDwjl62qRySWJhPnpGpLMvoAOc/SvO/FP2zxb8V7PSLWJ303SmV7yYD5Aw+YqT3J+UY969N1RrxNPlbT4YpbkAeWkjYU89z9M1NdNTWnRfjr+VjTD2dHmu3eT3d3ZWX5qRxx0zwjqkU0H2e+eB1QzwkMqyZZWBIPJ+bBOOM5z15da2nhP7PDqkNpfFZN14j7GDHYoO7b7BV6jsK1J7nxgPJMOk6cQxk8wedygA+QehJPvU0k3iaPUYI47Gzms22+bJu2PGN3PGTn5f1rE1I08F6CqOkcM8SMgRVSdgIwOm0A8Hgc+wrT0fR7HSfM+xxspkA3lnLFsZx1+prQooAKKKKACiiigAooooAKKKKACiiigAooooAKKKKACiiigAooooAKKKKACiiigAooooAKKKKACiiigAooooAKKKKACiiigAooooAKKKKAImt4G3bo0O5lduOrDGD+GB+VH2eE27W/lL5TZymODnrUtFAFSLTbGOOWNLaMLKMOCM7h6GmjStPEewWse0sG/EDAOfpV2indisimumWKtEy26qYuEIyMDOf51DNomnS+ZmFlMiurFXI4Y5b9TmtKijmfcOVdikNMs9zExk712uCxwwwByOnQVLcWdtcNumhSQ/L94f3TkfkeasUUXYWRTm061lffh0feZN0blSWIAPT2Aq4OBRRSuOwVW1Wzh1DTrixuBmK4iaNvoRirNFJq44ycWmjzzwlaa54fsbzRI7eVZc7red4Gkg39ASV7EAZ5yKzf+Es+J9vdta3vhCN8HHmW9u7ofcEPivVaK2VaSjayb7tXMvYU3UcpXs76JtJX1e3n9xzPg1NcnmmvtZtUtAVCwwgAHP8TED8BzzxW7qlq17p89qlxJbtKhUSxn5k9x71ZorNtvVlqMY6RVl83+epzi+GbhHSRde1AMmAQWG1xlidw753cnPbjAJFNi8M3sbEjxHqP+qEYORkEbfm54ydvP17V0tFIZgDw9dfammPiDUypMZEZcbV2Yz2/ixz9a36KKACiiigAooooAKKKKACiiigAooooAKKKKACiiigAooooAKKKKACiiigAooooAKKKKACiiigAooooAKKKKACiiigAooooAKKKKACiiigAooooAKKKKACiiigAooooAKKKKACiiigAoqG7ure0i8y6njhTIXc7YGT0FTDkZHIoAKKKKACiiigAooooAKKKKACiiigAooooAKKKKACiiigAooooAKKKKACiiigAooooAKKKKACiiigAooooAKKKKACiiigAooooA534ialfaL4Ym1qxmjU2DrPNE+3E8QPzxgnoxHT3wO9ctp/jjxLaPBBqmiQTtI9nJdObzyntReTMkUSxiM79gADEsM13PiebS7XRLi+1i3hntLRfPKyRh/mXldoP8WcY75xXO3ni3Rby00+fTdFu9ZuNVtVvEit7dfMWJCMO5YjaVZsAZzuzjoaAMSz+K0s1tmbQreK5mSJ7SFNQabzd7yLsYpESj/unbGCCB1HSp9I+KcWoa5pNl/Yzw2moW1vK1005xC8qysFI2bcDyW5LAnPC9a2PCOmeCz4ItzaWNi2lXJXf9st0Bkk37QJQRguH+XnnNNuJvAMfifStH/snSJb3UbOR7WRLONkMPUrvAwA29iB/FlvegZztz8Wrm10FdSu/DSQvIYWij+3My7JYZJVLsIiVbEe3AUjcw5xzUs3xch3XiwaDK/9n2xvL0y3HlgQBVJMRK4lf5sbAR05IJArsbufwfAi3F1LoUSomFkkaIALho+Ce2Ny/mPWormPwO15p1pcp4da6kYXNhFIIS7HHEkQPJPyj5l9PagRlSfES0SeWE2D5jfbzMAT/pa23THq+78MVlXvxZ01obiO3t7q3McMjPdsm6KN0uEgKjj94QZFJA9QM5zjeOgfDfxBcTzJpXhfULl5j5s0MULy+YOTl1+YNxnrmtqNfDpkiWNdLZ7cKkePLJjDP8oHpl049SvqKAMPS/GI/wCFdyeJbmGeWSAvGY5EEDzSB9gG3nZubHBzjPNZjfFXToJLe3vdMuUu53VBFA3m4JuvsxOQBhQxBLHHUDrXRm28HeKLGTT0XRtWtLa5Es1vE8csaTAk5dVOM5ycN3rFuLzwb4dkg0rRvDKai167zC30q2ikVTGysSQWCrhtpAHfnGaAM+b4rx2tvLNfeHrqLIlFqsM3ntM8VwIHBVFLKN54ODkds8VdsviXaz6hYaZNomp2uo3qwGKCeF4/9ZLNGcl1XaAIHcbgpYdATxSeB4Ph3Lo8MVmujST69EbqSG6jhW6ullPnASp95sBxwc4GK24JPAsGnS3EEnh2Oys3SOWRGhEcDRuWRWI4Uq7EgHoWJHJoGYP/AAsi4W0MknhmdbgG6byvtkePKt8ea+44GcsAF7+1XNF+IEOpa/Fp66RcxWs1z9liu2lQ7pPIScDZ94DY689jx71qXlr4K1WVNLu4NAvpF/0tLaRYpGG7kyhT6/3u9V/Dul+ELfVdQ8SWE2lXV3f3DSm9QxM6ARxxtGsg52gIOM8ZNAjqqKqS6ppsLwpNqFpG00hiiDTKDI4OCq88kHsOakF5aEKftUHzY2/vBz823j/gXH14oAnoqtLf2MU0UMl5bpLMxWJGlUNIR1CjuR7VLDNDOu6GVJF9UYEfpQBJQaKyPEU7uIdKt32zXhIdwcGOEffb2OOB7nPamld2BsxryZtV1eJ08p1mEiWQk5URLxJKB3LEgA9lGe5rrYUWOJI1+6qhR9BXJz+IbGKS6k02yt7j+z4fItyAAxJxn5v4Y/ujPcg4+7U02ozHRDqGrXv2PT4It00sYKtcEDJK91TrjHJHPFayg3YzTSOporzXQvFXiCa3kgWzw7RRraCYbsNIx2F2zydvO3rgZJr0CxhNjp8cdxdNMY0zLNKcFj1Zj2AznjoKmpTcNyoy5i1RUNpdQXcXm28nmR5wGAOD9PUe44qasygopk8ghheVlZgiliFGScDsO5rG8L+KNN8Rm6GnR3q/ZpDFKZ7ZogHBIZRuHJBBBoA3KK5+z8Y6Hda+2iRzTrdCeS3UvA4jkljGXRXxtLAZOM9jVrxD4i0zQvIW+kmM1wSIYIIWllkwMkhVBOAOp6UAa1FVNI1Kx1bTYdR0+4We1mXdHIMjI9weQc8EHkGrTMq43MBk4GT1NAC0UUgIIyMH6UALRRRQAUUUUAFFFFABRRRQAUUUUAFFFFABRRRQAUUUUAFFFFABRRRQAUUUUAFFFFAGL4v8PQeJtPh0+8urmG0W4SaVLeQxtLsOQu9SGUZweCDxXPWPw7bSJjP4e8Salp8oaYIZQtziKVg7RnzMlsSBmDZyNxByK7uigDmH8E6TJ4Pt/DMst09rDIsplL4kkffuYsQMfMS2eON3GCARkSfDGykuxqD65qpv4pLVraUTFUiFuoCKY1wjfx5yP+WjYxxXfUUAecN8KbaO3uYrPWrmL7U0bXG9C4kKtKccMCE/en5AdoKg45bMCfDfV457I/27ZTQ2TWccavZsJGghLbhvD/KxEkh4B+bb0Ga9OooA82034S6fDYWlldalK8dpIhilthJbzlEjKKGkEhO7B6rtHJ4GaW1+Eul28unzJqd0z2H2UQIwPlfuJJHBKBuWIlZck8AnHWvSKKAOP8C+BYPC1vfwrqd1ei9ijjcycFNqkfKc5A54Hb1NHhfwJa+H7+wuLW/lkisopo0jeMZYOIxyw9BGO3euwooA8n0z4YXX9rCwub1I9JsrLToFnS2C3F01vHIuVk3/ALofMMjBPoRV+2+F80HlXC65aG9tTbraE6WPICQrMqiWLzP3jkTvlty8hCAMc+k0UDueX3vwkF5rL3k3iBo4JbNraWKC1MR+a3eFioWTy1+/uH7ssNoG7Gct/wCFU30WnGGz8RWsFzIJEuJ3sp5xKrKijiS5Zgw2DndjHGK9SooC55Unwpvbq6iudW1y3uJI7m5d1jiuIopo5p/PI2RzqQwYsPmLjG3jIq6PhVAICieItTjd9paQSMxRlvFuQY1dmWPlQuFGO+O1ekUUBc8zt/hLa2+oadPHqck0FpI7GKZ7jkfaWnXBSZdxBYAl9+cZx1FdV4H8KweFra6hhvJro3MiSMXGApWNU4UcD7v5YHRQB0VFAgNczpum3uo6veapqitBAz+Vb23dolPBf0BOTtHB4J9K6asrxHeG3tvJSRoi6s0so6wxKMs317D3PtVQb2QnbqYtxb2ureJBpdtYwLpsD/bL6RF2+fOCBGvHUZBJJ67MetXbjTLzVNdY6lCiabbMPIQOD53HUgdOeufQDpu3XfDFibXT/NliEU9wfMdB/wAsxjCJ/wABUAe5ye9ReLdUuNOsFh063N1qd2fKtIAcZbu5PZVHJP8AUitOZuXLEm2l2ZsB02x1FFtoVhsdPzbWltAvMs5HzYHfauBntk81qQ6dcX8gudYYFM5jslOYk9C/99v/AB0dhxmmeGdCXS7eN7mQXN4E2mTsgJyQv1OST1J59ht1M5a6DS7gAAMAYFFFFZlBWF4a0e80driMTwSwXN9d3cnykODLIXQDtwCQfwrdooA82tvh9qlr41m8RW95pqst9dX0LFJTI5liZBE43bQgLBiQMnaK6bxLouqXGs2GuaJeWkN9axSQNHdxM8Ukb4J+6QVYEAg8+ldHRQB5xdeGdWufGuki4uZblEtBLrM32bybe7kjkL26rjgbXZ8rz8vU+uXqHwp1WbRZtNj1izdbi5e4kaSI5UtHsCKTk7Iz91RjIOCeMn1uigLnmFx8NNVukuHk8TXEUlw8rtGrFolL26RZHAYnKEnkZB7Gs3UvhLqN5bosdxpNipuWlFnaIyW9vlEXdGCp+YlNxwF5PUdT7DRQFzgvBvg3V9F8cX2vXd9Zzx3cUscnlJsaQmRXRyoUDIG4cljznPJrvaKKACiiigAooooAKKKKACiiigAooooAKKKKACiiigAooooAKKKKACiiigAooooAKKKKACiiigAooooAKKKKACiiigAooooAKKKKACiiigAooooAKwJ9NvL7XJftiRrYK8bghsmULyqkdgG5PrgVv0U02hNXCmmOMyiUopkUFQ2OQDjIz+A/IU6ikMKKKKACiiigAooooAKKKKACiiigAooooAKKKKACiiigAooooAKKKKACiiigAooooAKKKKACiiigAooooAKKKKACiiigAooooAoa/q9joely6lqMjpbxlQfLjaRiWIACqoJYkkDAFM8P65p+uaeL6weUReZLEVnheGRWjco4KOAwwwI5FZXxE0jXdbsbCz0SfT4Al7HPcSXaO42x/MFCqRnLAA8jArkH+GviDU7S4i1bxBBaSb9R8ttOR0WYXcsU/wA4LbgFkQjaDyAOeSKAPUEurZ3ZEuImZRuYBwSB6mnR3EEiCSOaN0IyGVgQR9a8itvhpqWq3evzTXMOjxz3F7HbPBblbiRZCmDI4b5o/lyFAHU81oQ/C28RbVk1027QEs8MXmGGZjNE+GUtnZiPG0YwTn1BBnpf2q12M/2iHauNx3jAz0pwmhMnliVC/wDd3DP5V57q3w13xztpsmmxvLqcl4YZ7ZmgdGiaMI6qwJKliynoD2qh4b8A6pb+M2upriMWunz2rJdvE32i42WwVgjbsCMsTkEEnB570Aeq0UUUCCiiigAooooAKKKKACiiigAopkz+XGWCl2A4UHk1n6jLdxwAi4WKeU7YYkUMWbHTnrjqfYU0ribsadFMh8wRIJWDSBRuIHBPenk4pDCioTc2/wBpFr9oi88jcI943EeuOuKmoAKKjnnhgGZpo4wehdgP50lzPDbwNPPIscaDLMegoC5LRWTY6hNqSrLaKY4vMGSy5yueeemfYZx39K1JJI48b3VcnAycZNNqwk0x1FFFIYUUUUAFFFFABRRRQAUUUUAFFFFABRRRQAUUUUAFFFFABRRRQAUUUUAFFFFABRRRQAUUUUAFFFFABRRRQByfxRuNWHhwabodveyXupSi28y04eCM8ySBjwpCg4J7kVxdld/EG/e2WGGSyvbTRLq2vVvUkMckySqFdCnBdlG4H0Jr2CigDwyc6v8A2NcLqDeKv+EnOn239geQ9wIvM8hMbwp8snzc+Z5vbNdZ8VdTs11jw/ot/dajEkonurtdPNyrFETauTB8wBkZR1r0ek2ru3YG7GM98UAeFaVb3mueBLrWVvPEU15aaNYCzkjvrtCZgGEvyKwDvuGG3AnjmtiCXUDrkYM3iL/hLP7cUSR5n+xfYvOG/g/ufL8jcQR8+7HevXVVVGFUAegFLQBw/jzVvElvfXNhp9hINPfTZmN1EjM4k8tyoUrypyABXFX9z8RIbe2lnguLmZdNsWgg0+SYea32hNwkL4AcrncfTOa9tooA8Vmk+Jser6gsE5utSN9cNGjiSO0RTYRMsaYGCFckKTwWznnNU57yZdLuit94zj1VLGL/AIRuIi4zLLs/5ajlXYzZDiU4A6YGK92ooGct4V1jxBe+IdRsNT0wRWduD5V0FKhyCB0PXkuv/bPPRxXU0UUCCiiigAqlrdzNaaZLPboXkBVR8pbbuYKWIHJCg5x7VdooQM5HWJ9E0zSZtTvLKS/eJdzXM0eJGbsqE8g56KorI8MaXrGqXUGv+KbK6l1aBdttaEhLa3APDA/xO2AxP0HausvdGkv/ABDDfXsySWVqgNvbbf8Alrnl29eMYq9q1xcW1kXtLVrmdmCRoOmScZY9lHU+1bqpZWW7/qxlya3Zxepal4ksVOpf2fPfauwaO101JfLiGSMnGSXAHO84xkjuKh8QWPi2Xw+Lcym4v704lmMYxCOMpEnRDjOGYk5HUcY7bSdO+xq008huLyXmacjlj6AdlHYVfo9tZqyQezvuzj47fWrLS4BY6eUMOFTzW8yUFvlaVv774JPXBqZjrFnYKun2t5c3Vw4SW5uiP3XBO/y89O2B3I7CuqoqPaeRXJ5nFaVp+sWmkyf2pLHH5pLXc9xL50spbqigDATsF+vTNT2dpLq10bq+SXUIxxFbzYFvHz94jozdOOceua2rnR0u9YW+u7mWaGNNsVqQPKVu7nuW+vStNQFAAAA9BVSqdUSqZVS1mdR9onO3GPLh+Rcemev8qmjt4YzuSNQ397HP59alorK5pZFXWJJI9IvJISVlSB2QjqCFOK878EeJvE11rujz68Dp+kXGizOkVwm2aSVJLZRNJ/d3ea21PTk8nA9O6imsit95QfqKQzznxprF9b/FXStN/tiey097SKQxLdJCsjmdlP3kYv8AKB8oI/Wug8baze2/h22vtDl3QzXSJPdw25uDBAc7pFReWwQB3xnODiuleKN2DPGrEdCVBxTlVVGFAA9AKAPEvCfxE8TWnhG31C7kbWYJoLQG/vbVrRIJ5N3mK7YAZFAU7gAMnGTW7L8UbiPWNLsmt9HBmit/tVuL8NcCWYSELEo4cYVO/O8CvTnijaPy2jVkxjaRkY+lU30XSHZmbS7NmaZJ2JgXJkQqUfp95SqkHttHpQB5tZfFTULmwWQ22iRPM8OLtrxvsdqJEZvLuH2/JKu3aV9T2qzdfE+6h1ARLp9g8YgjYwi5b7RKXg83zY0KjMC/dLHBGDxxXpX2a32NH5EWxjll2DBPqRSmCEuHMUZYLtDbRkD0+lAHjsHxomfwwdTksdPS5WZh5YnJjljWGOU7HHG/94FC9Tg8dcew2Vwl1Zw3UeCk0ayLg54IyP50gtLUIEFtDsB3BdgwD61MoCgKAAB0AoAKKKKACiiigAooooAKKKKACiiigAooooAKKKKACiiigAooooAKKKKACiiigAooooAKKKKACiiigAooooAKKKKACiiigAooooAKKKKACiiigAooooAKKKKACiiigAooooAKKKKACiiigAooooAKKKKACimxrsQLuLY7nrTqACiiigAooooAKKKKACiiigAooooAKKKKACiiigAooooAKKKKACiiigAooooAKKKKACiiigAooooAKKKKACiiigAooooAKKKr3t9bWbW63Mnlm4lEMXBO5z0H6UAWKqXmpafZ3MNtd3kMEs6u0SyOFLhBl8Z9Acn2pbPULO8t5bi1uEmiikeJ2TkB0JDD8CCPwrldYXwX4w1nS7W+nS9l+zyyW1syHZKrFCW5HbYB16MQRzQBs3Pizw7bx2ck2qQiO9iWe3cAkNG2Nr5A4U5HJx1qxL4g0ePWF0h7+IXrbQIsE4LDKgnGASBkAmsBvBWm/YrKztNcvbaCHT49MmWNoj9qhjAAV8qcHAOSm08mtGLQII9bm1Oz1m7gt7iaOe4tI2jMUsiRrGGLFS4+WNAQGAO365ALj+I9DWC5mbUoPLtbc3M7ZOI4gWBY+2Vb8qcniDRX0xdTGowC0aYQCVm2jzC2wJzznccYrnofA2g2+m63Y2+oTRQa1avFeYdDuZ9w83kfewwX0IA4rO1Xwj4StNMs/Dera9PBAZZ7qOH7QtvvZlOWGwDAQbiMe5OaBnotFc/p/ifw5HpsX/FRWlwscRDTPKuX2BdxOO/zKT/vD1rXsNQsr+zivLO6int5v9XIjAhvpQIs0UUUAFFFFABRRRQAUUUUAFFFFABRRRQAUUUUAFFFFABRRRQAUUUUAFFFFABRRRQAUUUUAFFFFABRRRQAUUUUAFFFFABRRRQAUUUUAFFFFABRRRQAUUUUAFFFFABRRRQAVm69pb6pHarHeSWpt7lLjciBi23+Hnp1rSooA5Lw34E03RraSL7Tc3DeaJImLGMRkKFHyqQGPygknO48mrvhzwyukyQzTahNfTQWxt4mkRVCBnLsQBwCxxn2VfSugooA82/4VLZ+dHJ/wkGoApO0/wAqIuWZcE8DgnqSOpzV+/8AAMd3ewW6XElrp0OmG2YwvtaabJCSFQMDaGkOf4jJz90V3VFAHGXfgG2uLGWEai0M81rFbPNFbRj5UlaQ4XGAG3BSPRRjpU+q+C11LTNO0u41e6aytLB7OSMopM5aIxeYzHkMFJxjuTXWUUAcV/wgKSzvNeaxPcvM0rz7oEUO7QxxKwx93asSYx3FaMXhGzt7TSLe2uJU/spXMLOA+6RhjzGz1YHLfU10lFABRRRQAUUUUAFFFFABRRRQAUUUUAFFFFABRRRQAUUUUAFFA6dM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520634"/>
            <a:ext cx="4226019" cy="5973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76063"/>
            <a:ext cx="4208772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 descr="C:\Users\MAKC\Pictures\2020-01-22 и\и 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4408" y="5124832"/>
            <a:ext cx="648072" cy="82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tvospital\Desktop\выступл фил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4320480" cy="59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Pictures\Blueprint%20border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57552" y="-3929114"/>
            <a:ext cx="15240000" cy="1143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</a:t>
            </a:r>
          </a:p>
          <a:p>
            <a:pPr>
              <a:buNone/>
            </a:pPr>
            <a:r>
              <a:rPr lang="ru-RU" altLang="ru-RU" b="1" dirty="0" smtClean="0"/>
              <a:t>          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3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stvospital\Desktop\МОЯ АТТ\АТ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116632"/>
            <a:ext cx="441912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stvospital\Desktop\МОЯ АТТ\АТ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16" y="188640"/>
            <a:ext cx="4584132" cy="633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3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B05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4034</TotalTime>
  <Words>367</Words>
  <Application>Microsoft Office PowerPoint</Application>
  <PresentationFormat>Экран (4:3)</PresentationFormat>
  <Paragraphs>258</Paragraphs>
  <Slides>55</Slides>
  <Notes>55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Министерство образования РМ</vt:lpstr>
      <vt:lpstr>1.Методическое сопровождение материалов деятельности образовательной организации или отдельных педагогов на конференциях , семинарах , конкурсах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  <vt:lpstr>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</dc:title>
  <dc:creator>A</dc:creator>
  <cp:lastModifiedBy>Старший воспитатель</cp:lastModifiedBy>
  <cp:revision>336</cp:revision>
  <dcterms:created xsi:type="dcterms:W3CDTF">2015-12-31T08:27:41Z</dcterms:created>
  <dcterms:modified xsi:type="dcterms:W3CDTF">2020-12-28T11:31:35Z</dcterms:modified>
</cp:coreProperties>
</file>