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6" r:id="rId9"/>
    <p:sldId id="263" r:id="rId10"/>
    <p:sldId id="275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7C6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6F2CB-8824-4526-90B8-73FEFF8A681A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A00BA-43EF-4184-93B2-AE6CC0423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829D-B1C6-410F-99EC-B2396E5986D5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FA52-304F-4A21-940D-C57CF0FAB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46F9-6CE6-4FD6-AC8E-BBA2FE541AA7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E2DEC-78C6-4A52-BACC-ED61E87CF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372D4-5C03-496D-A66A-E83542D8A39B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A9CF-A5D0-4001-91DA-B597726EE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B18C3-EBE2-4259-A736-0D49C631BA5B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C4A7A-B217-49F3-9F35-31219BCB7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64466-1929-4D0C-9E4F-2666230540F5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7EEBC-B7B9-44FD-898F-A5663795D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441B0-1395-4F9C-96E8-D59DF16CC787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89CA3-B35B-4A4B-8B76-835505124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0AFB-3161-4930-B2CB-14F7C5D71ECF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CED69-4790-42E7-9FD7-A69DD5DFD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0EB19-8C43-48D7-8B71-C05DEECDEF44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C463D-BFD3-4395-A262-E70BBFABC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0B2B-5F3D-4E3E-BA27-D174E2AE3926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EB65-D38E-4636-A86C-5B8C602EF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D9560-C5C0-4329-861F-27F7E31B9DEE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9493E-84C7-46FE-A11F-3130CFCCE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EBAC45-583C-4275-9D97-42AABCFA8E98}" type="datetimeFigureOut">
              <a:rPr lang="ru-RU"/>
              <a:pPr>
                <a:defRPr/>
              </a:pPr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D8B5EA-8595-4511-9468-8A54D75D3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990656" cy="5976663"/>
          </a:xfrm>
          <a:solidFill>
            <a:schemeClr val="accent6">
              <a:lumMod val="40000"/>
              <a:lumOff val="60000"/>
            </a:schemeClr>
          </a:solidFill>
          <a:ln w="76200"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6984776" cy="5184576"/>
          </a:xfrm>
          <a:noFill/>
          <a:ln/>
          <a:scene3d>
            <a:camera prst="orthographicFront"/>
            <a:lightRig rig="threePt" dir="t"/>
          </a:scene3d>
          <a:sp3d>
            <a:bevelB/>
          </a:sp3d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Путешествие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по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посёлку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Атяшево 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Выполнила; учитель-логопед Кузнецова Л.В.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6477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2531" name="Picture 2" descr="F:\Атяшево\парово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6250"/>
            <a:ext cx="7380287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7921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Храм Андрея Первозванного</a:t>
            </a:r>
          </a:p>
        </p:txBody>
      </p:sp>
      <p:pic>
        <p:nvPicPr>
          <p:cNvPr id="23555" name="Picture 2" descr="F:\Атяшево\хра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549275"/>
            <a:ext cx="795813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5805488"/>
            <a:ext cx="8229600" cy="6477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Памятник Андрею Первозванному</a:t>
            </a:r>
          </a:p>
        </p:txBody>
      </p:sp>
      <p:pic>
        <p:nvPicPr>
          <p:cNvPr id="24579" name="Picture 2" descr="F:\Атяшево\храм с памятником Андрею Первоз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404813"/>
            <a:ext cx="424815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4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457200" y="6021388"/>
            <a:ext cx="8229600" cy="5032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Никольский храм</a:t>
            </a:r>
          </a:p>
        </p:txBody>
      </p:sp>
      <p:pic>
        <p:nvPicPr>
          <p:cNvPr id="25603" name="Picture 2" descr="F:\Атяшево\никольская церков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04813"/>
            <a:ext cx="729615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4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457200" y="6021388"/>
            <a:ext cx="8229600" cy="5032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МАДОУ «Атяшевский детский сад №1»</a:t>
            </a:r>
          </a:p>
        </p:txBody>
      </p:sp>
      <p:pic>
        <p:nvPicPr>
          <p:cNvPr id="26628" name="Picture 4" descr="DSC_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675" y="404813"/>
            <a:ext cx="7993063" cy="53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4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457200" y="6021388"/>
            <a:ext cx="8229600" cy="5762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МБДОУ «Атяшевский детский сад №2»</a:t>
            </a:r>
          </a:p>
        </p:txBody>
      </p:sp>
      <p:pic>
        <p:nvPicPr>
          <p:cNvPr id="27651" name="Picture 2" descr="F:\Атяшево\Дс №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404813"/>
            <a:ext cx="76692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5762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МБОУ «ПСШ №1»</a:t>
            </a:r>
          </a:p>
        </p:txBody>
      </p:sp>
      <p:pic>
        <p:nvPicPr>
          <p:cNvPr id="28675" name="Picture 2" descr="F:\Атяшево\ПСШ №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79413"/>
            <a:ext cx="77882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457200" y="5805488"/>
            <a:ext cx="8229600" cy="6477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Дворец спорта</a:t>
            </a:r>
          </a:p>
        </p:txBody>
      </p:sp>
      <p:pic>
        <p:nvPicPr>
          <p:cNvPr id="29699" name="Picture 2" descr="F:\Атяшево\Дворец спор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04813"/>
            <a:ext cx="711041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72072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Ледовый дворец</a:t>
            </a:r>
          </a:p>
        </p:txBody>
      </p:sp>
      <p:pic>
        <p:nvPicPr>
          <p:cNvPr id="30723" name="Picture 2" descr="F:\Атяшево\Ледовый дворец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7470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457200" y="5805488"/>
            <a:ext cx="8229600" cy="6477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Комсомольский парк</a:t>
            </a:r>
          </a:p>
        </p:txBody>
      </p:sp>
      <p:pic>
        <p:nvPicPr>
          <p:cNvPr id="31747" name="Picture 2" descr="F:\Атяшево\Комсомольский пар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716838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424862" cy="633730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249238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4339" name="Picture 2" descr="F:\Атяшево\Вывеска Атяше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4813"/>
            <a:ext cx="805656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6477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ЗАГС</a:t>
            </a:r>
          </a:p>
        </p:txBody>
      </p:sp>
      <p:pic>
        <p:nvPicPr>
          <p:cNvPr id="32771" name="Picture 2" descr="F:\Атяшево\заг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512763"/>
            <a:ext cx="6985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7200" y="5949950"/>
            <a:ext cx="8229600" cy="6477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ООО «МПК «Атяшевский»</a:t>
            </a:r>
          </a:p>
        </p:txBody>
      </p:sp>
      <p:pic>
        <p:nvPicPr>
          <p:cNvPr id="33795" name="Picture 2" descr="F:\Атяшево\ООО мпк Атяшевск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57200"/>
            <a:ext cx="74168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818" name="Содержимое 2"/>
          <p:cNvSpPr>
            <a:spLocks noGrp="1"/>
          </p:cNvSpPr>
          <p:nvPr>
            <p:ph idx="1"/>
          </p:nvPr>
        </p:nvSpPr>
        <p:spPr>
          <a:xfrm>
            <a:off x="457200" y="5732463"/>
            <a:ext cx="8229600" cy="7921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Почта</a:t>
            </a:r>
          </a:p>
        </p:txBody>
      </p:sp>
      <p:pic>
        <p:nvPicPr>
          <p:cNvPr id="34819" name="Picture 2" descr="F:\Атяшево\поч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4813"/>
            <a:ext cx="78009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842" name="Содержимое 2"/>
          <p:cNvSpPr>
            <a:spLocks noGrp="1"/>
          </p:cNvSpPr>
          <p:nvPr>
            <p:ph idx="1"/>
          </p:nvPr>
        </p:nvSpPr>
        <p:spPr>
          <a:xfrm>
            <a:off x="457200" y="5732463"/>
            <a:ext cx="8229600" cy="7921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Сбербанк</a:t>
            </a:r>
          </a:p>
        </p:txBody>
      </p:sp>
      <p:pic>
        <p:nvPicPr>
          <p:cNvPr id="35843" name="Picture 2" descr="F:\Атяшево\Сбербан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04813"/>
            <a:ext cx="72358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72072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Автостанция</a:t>
            </a:r>
          </a:p>
        </p:txBody>
      </p:sp>
      <p:pic>
        <p:nvPicPr>
          <p:cNvPr id="36867" name="Picture 2" descr="F:\Атяшево\автостанц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33375"/>
            <a:ext cx="7381875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6477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Железнодорожный вокзал</a:t>
            </a:r>
          </a:p>
        </p:txBody>
      </p:sp>
      <p:pic>
        <p:nvPicPr>
          <p:cNvPr id="37891" name="Picture 2" descr="F:\Атяшево\жд вокза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4813"/>
            <a:ext cx="76485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395288" y="5745163"/>
            <a:ext cx="8229600" cy="11128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Администрация Атяшевского муниципального района</a:t>
            </a:r>
          </a:p>
        </p:txBody>
      </p:sp>
      <p:pic>
        <p:nvPicPr>
          <p:cNvPr id="15363" name="Picture 2" descr="F:\Атяшево\Администрац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33375"/>
            <a:ext cx="7372350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457200" y="6021388"/>
            <a:ext cx="8229600" cy="5762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Аллея Героев</a:t>
            </a:r>
          </a:p>
        </p:txBody>
      </p:sp>
      <p:pic>
        <p:nvPicPr>
          <p:cNvPr id="16387" name="Picture 2" descr="F:\Атяшево\алле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549275"/>
            <a:ext cx="7805737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5805488"/>
            <a:ext cx="8229600" cy="7191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Площадь Победы</a:t>
            </a:r>
          </a:p>
        </p:txBody>
      </p:sp>
      <p:pic>
        <p:nvPicPr>
          <p:cNvPr id="17411" name="Picture 2" descr="F:\Атяшево\площадь с фонтан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13" y="476250"/>
            <a:ext cx="791368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5762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Памятник героям Великой отечественной войны</a:t>
            </a:r>
          </a:p>
        </p:txBody>
      </p:sp>
      <p:pic>
        <p:nvPicPr>
          <p:cNvPr id="18435" name="Picture 2" descr="F:\Атяшево\памятн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7838"/>
            <a:ext cx="778668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7921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Вечный огонь</a:t>
            </a:r>
          </a:p>
        </p:txBody>
      </p:sp>
      <p:pic>
        <p:nvPicPr>
          <p:cNvPr id="19459" name="Picture 2" descr="F:\Атяшево\Вечный огон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6327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457200" y="6021388"/>
            <a:ext cx="8229600" cy="5032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FF0000"/>
                </a:solidFill>
              </a:rPr>
              <a:t>Памятник Героям-афганцам</a:t>
            </a:r>
          </a:p>
        </p:txBody>
      </p:sp>
      <p:pic>
        <p:nvPicPr>
          <p:cNvPr id="20483" name="Picture 2" descr="F:\Атяшево\Памятник афганца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84175"/>
            <a:ext cx="4433887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76925"/>
            <a:ext cx="8229600" cy="5762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1507" name="Picture 2" descr="F:\Атяшево\тан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620713"/>
            <a:ext cx="76327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75</Words>
  <Application>Microsoft Office PowerPoint</Application>
  <PresentationFormat>Экран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TASHER</cp:lastModifiedBy>
  <cp:revision>15</cp:revision>
  <dcterms:created xsi:type="dcterms:W3CDTF">2022-02-18T09:49:28Z</dcterms:created>
  <dcterms:modified xsi:type="dcterms:W3CDTF">2022-03-27T13:45:40Z</dcterms:modified>
</cp:coreProperties>
</file>