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8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14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1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71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2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9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5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9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13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39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12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5D19-9CF5-44CE-94A5-BF8FF561328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EAC57-404E-4849-B177-B43967E42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49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74800" y="1562100"/>
            <a:ext cx="9105900" cy="3797300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Мастер-класс</a:t>
            </a:r>
            <a:br>
              <a:rPr lang="ru-RU" b="1" dirty="0" smtClean="0">
                <a:solidFill>
                  <a:srgbClr val="FF0000"/>
                </a:solidFill>
                <a:latin typeface="+mn-lt"/>
              </a:rPr>
            </a:br>
            <a:r>
              <a:rPr lang="ru-RU" b="1" dirty="0" smtClean="0">
                <a:solidFill>
                  <a:srgbClr val="FF0000"/>
                </a:solidFill>
                <a:latin typeface="+mn-lt"/>
              </a:rPr>
              <a:t>     «Пасхальная корзинка для яиц»</a:t>
            </a:r>
            <a:br>
              <a:rPr lang="ru-RU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3200" dirty="0"/>
              <a:t> </a:t>
            </a:r>
            <a:r>
              <a:rPr lang="ru-RU" sz="3200" dirty="0" smtClean="0"/>
              <a:t>      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</a:t>
            </a:r>
            <a:r>
              <a:rPr lang="ru-RU" sz="3200" b="1" dirty="0" smtClean="0">
                <a:solidFill>
                  <a:srgbClr val="7030A0"/>
                </a:solidFill>
                <a:latin typeface="+mn-lt"/>
              </a:rPr>
              <a:t>Подготовила воспитатель </a:t>
            </a:r>
            <a:r>
              <a:rPr lang="ru-RU" sz="3200" b="1" dirty="0" err="1" smtClean="0">
                <a:solidFill>
                  <a:srgbClr val="7030A0"/>
                </a:solidFill>
                <a:latin typeface="+mn-lt"/>
              </a:rPr>
              <a:t>Пьянзина</a:t>
            </a:r>
            <a:r>
              <a:rPr lang="ru-RU" sz="3200" b="1" dirty="0" smtClean="0">
                <a:solidFill>
                  <a:srgbClr val="7030A0"/>
                </a:solidFill>
                <a:latin typeface="+mn-lt"/>
              </a:rPr>
              <a:t> Е.П.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2640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6700" y="365125"/>
            <a:ext cx="85471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</a:rPr>
              <a:t>...или из бумажного шпагата...</a:t>
            </a:r>
            <a:br>
              <a:rPr lang="ru-RU" sz="3200" b="1" dirty="0">
                <a:solidFill>
                  <a:srgbClr val="7030A0"/>
                </a:solidFill>
                <a:latin typeface="+mn-lt"/>
              </a:rPr>
            </a:b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5" name="Рисунок 4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7" b="6666"/>
          <a:stretch/>
        </p:blipFill>
        <p:spPr bwMode="auto">
          <a:xfrm>
            <a:off x="1225550" y="1905000"/>
            <a:ext cx="4362450" cy="4267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3" r="6730" b="8009"/>
          <a:stretch/>
        </p:blipFill>
        <p:spPr bwMode="auto">
          <a:xfrm>
            <a:off x="6813550" y="1854200"/>
            <a:ext cx="4362450" cy="4267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9707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</a:rPr>
              <a:t>...а можно сделать такую вот весеннюю-</a:t>
            </a:r>
            <a:r>
              <a:rPr lang="ru-RU" sz="3200" b="1" dirty="0" err="1">
                <a:solidFill>
                  <a:srgbClr val="7030A0"/>
                </a:solidFill>
                <a:latin typeface="+mn-lt"/>
              </a:rPr>
              <a:t>превесеннюю</a:t>
            </a:r>
            <a:r>
              <a:rPr lang="ru-RU" sz="3200" b="1" dirty="0">
                <a:solidFill>
                  <a:srgbClr val="7030A0"/>
                </a:solidFill>
                <a:latin typeface="+mn-lt"/>
              </a:rPr>
              <a:t> с зелеными веточками...</a:t>
            </a:r>
            <a:br>
              <a:rPr lang="ru-RU" sz="3200" b="1" dirty="0">
                <a:solidFill>
                  <a:srgbClr val="7030A0"/>
                </a:solidFill>
                <a:latin typeface="+mn-lt"/>
              </a:rPr>
            </a:b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6" name="Рисунок 5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0" b="6666"/>
          <a:stretch/>
        </p:blipFill>
        <p:spPr bwMode="auto">
          <a:xfrm>
            <a:off x="3289301" y="1333500"/>
            <a:ext cx="5041899" cy="5257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20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3500" y="365125"/>
            <a:ext cx="100203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</a:rPr>
              <a:t>...и подарить родным людям в Светлый праздник!</a:t>
            </a:r>
            <a:br>
              <a:rPr lang="ru-RU" sz="3200" b="1" dirty="0">
                <a:solidFill>
                  <a:srgbClr val="7030A0"/>
                </a:solidFill>
                <a:latin typeface="+mn-lt"/>
              </a:rPr>
            </a:b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6" name="Рисунок 5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5" b="7710"/>
          <a:stretch/>
        </p:blipFill>
        <p:spPr bwMode="auto">
          <a:xfrm>
            <a:off x="3041650" y="1308100"/>
            <a:ext cx="6108700" cy="5232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550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137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b="1" dirty="0">
                <a:solidFill>
                  <a:srgbClr val="7030A0"/>
                </a:solidFill>
                <a:latin typeface="+mn-lt"/>
              </a:rPr>
              <a:t/>
            </a:r>
            <a:br>
              <a:rPr lang="ru-RU" sz="2400" b="1" dirty="0">
                <a:solidFill>
                  <a:srgbClr val="7030A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Здравствуйте, уважаемые родители!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Подготовка к Пасхе у всех идет полным ходом,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тем более, что представилась возможность провести больше времени со своими детьми. Я предлагаю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изготовить вот такие корзиночки-подставки для пасхальных яиц, по принципу "Быстро, дешево и сердито!" :) Хотя, конечно, использовать их можно и под другие приятные мелочи.</a:t>
            </a:r>
            <a:br>
              <a:rPr lang="ru-RU" sz="2400" b="1" dirty="0">
                <a:solidFill>
                  <a:srgbClr val="7030A0"/>
                </a:solidFill>
                <a:latin typeface="+mn-lt"/>
              </a:rPr>
            </a:br>
            <a:endParaRPr lang="ru-RU" sz="24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6" name="Рисунок 5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9" r="5197" b="7500"/>
          <a:stretch/>
        </p:blipFill>
        <p:spPr bwMode="auto">
          <a:xfrm>
            <a:off x="640555" y="2495550"/>
            <a:ext cx="3382963" cy="3892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0" b="6666"/>
          <a:stretch/>
        </p:blipFill>
        <p:spPr bwMode="auto">
          <a:xfrm>
            <a:off x="4502943" y="2495550"/>
            <a:ext cx="3186113" cy="3895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7" r="19405" b="6666"/>
          <a:stretch/>
        </p:blipFill>
        <p:spPr bwMode="auto">
          <a:xfrm>
            <a:off x="8047037" y="2476500"/>
            <a:ext cx="3517900" cy="391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994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11800" y="1346200"/>
            <a:ext cx="5740400" cy="40513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</a:rPr>
              <a:t>За основу берем втулку от туалетной бумаги (Согласитесь, универсальная вещь! Дай Бог здоровья тому, кто ее придумал :))) ...</a:t>
            </a:r>
            <a:br>
              <a:rPr lang="ru-RU" sz="3200" b="1" dirty="0">
                <a:solidFill>
                  <a:srgbClr val="7030A0"/>
                </a:solidFill>
                <a:latin typeface="+mn-lt"/>
              </a:rPr>
            </a:b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6" name="Рисунок 5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1" r="6842" b="7084"/>
          <a:stretch/>
        </p:blipFill>
        <p:spPr bwMode="auto">
          <a:xfrm>
            <a:off x="788988" y="647700"/>
            <a:ext cx="3933825" cy="5562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0194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7800" y="355601"/>
            <a:ext cx="5930900" cy="117475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</a:rPr>
              <a:t>...делим ее на 4 равные части...</a:t>
            </a:r>
            <a:br>
              <a:rPr lang="ru-RU" sz="3200" b="1" dirty="0">
                <a:solidFill>
                  <a:srgbClr val="7030A0"/>
                </a:solidFill>
                <a:latin typeface="+mn-lt"/>
              </a:rPr>
            </a:b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537200" y="5041900"/>
            <a:ext cx="6311900" cy="1384300"/>
          </a:xfrm>
        </p:spPr>
        <p:txBody>
          <a:bodyPr>
            <a:normAutofit lnSpcReduction="10000"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...и разрезаем по намеченным линиям. И вот, пожалуйста, заготовки для четырех подставок!</a:t>
            </a:r>
          </a:p>
          <a:p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8" b="6504"/>
          <a:stretch/>
        </p:blipFill>
        <p:spPr bwMode="auto">
          <a:xfrm>
            <a:off x="749300" y="1352550"/>
            <a:ext cx="3257550" cy="4381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r="5769" b="17088"/>
          <a:stretch/>
        </p:blipFill>
        <p:spPr bwMode="auto">
          <a:xfrm>
            <a:off x="5537200" y="1028700"/>
            <a:ext cx="5740400" cy="3581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1577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3695700" cy="737393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</a:rPr>
              <a:t>Из картона вырезаем кружок-донышко...</a:t>
            </a:r>
            <a:br>
              <a:rPr lang="ru-RU" sz="3200" b="1" dirty="0">
                <a:solidFill>
                  <a:srgbClr val="7030A0"/>
                </a:solidFill>
                <a:latin typeface="+mn-lt"/>
              </a:rPr>
            </a:b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0" y="5181600"/>
            <a:ext cx="5118100" cy="1384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7030A0"/>
                </a:solidFill>
              </a:rPr>
              <a:t>...и приклеиваем. Выбор клея - не принципиален, какой под руку попадется.</a:t>
            </a:r>
          </a:p>
        </p:txBody>
      </p:sp>
      <p:pic>
        <p:nvPicPr>
          <p:cNvPr id="5" name="Рисунок 4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6" t="6793" r="11346" b="9239"/>
          <a:stretch/>
        </p:blipFill>
        <p:spPr bwMode="auto">
          <a:xfrm>
            <a:off x="546100" y="1433910"/>
            <a:ext cx="4678363" cy="40425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r="6155" b="8776"/>
          <a:stretch/>
        </p:blipFill>
        <p:spPr bwMode="auto">
          <a:xfrm>
            <a:off x="6887368" y="733821"/>
            <a:ext cx="4678363" cy="41163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139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" y="365126"/>
            <a:ext cx="7366000" cy="312737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+mn-lt"/>
              </a:rPr>
              <a:t>А вот дальше я предпочитаю пользоваться двусторонним скотчем - быстро и чисто. Оклеиваем цилиндрик по окружности небольшими кусочками скотча...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8900" y="4589463"/>
            <a:ext cx="6032500" cy="1500187"/>
          </a:xfrm>
        </p:spPr>
        <p:txBody>
          <a:bodyPr/>
          <a:lstStyle/>
          <a:p>
            <a:r>
              <a:rPr lang="ru-RU" sz="3200" b="1" dirty="0">
                <a:solidFill>
                  <a:srgbClr val="7030A0"/>
                </a:solidFill>
              </a:rPr>
              <a:t>...снимаем защитный слой и обматываем шпагатом.</a:t>
            </a:r>
          </a:p>
          <a:p>
            <a:endParaRPr lang="ru-RU" dirty="0"/>
          </a:p>
        </p:txBody>
      </p:sp>
      <p:pic>
        <p:nvPicPr>
          <p:cNvPr id="5" name="Объект 4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7"/>
          <p:cNvPicPr>
            <a:picLocks noGrp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10000" r="7115" b="9729"/>
          <a:stretch/>
        </p:blipFill>
        <p:spPr bwMode="auto">
          <a:xfrm>
            <a:off x="7661275" y="365126"/>
            <a:ext cx="4324350" cy="2828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4" t="7265" r="7691" b="18206"/>
          <a:stretch/>
        </p:blipFill>
        <p:spPr bwMode="auto">
          <a:xfrm>
            <a:off x="6000750" y="3611563"/>
            <a:ext cx="4267200" cy="2828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282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6"/>
            <a:ext cx="6019800" cy="188277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</a:rPr>
              <a:t>Начало и конец шпагата, чтобы не убегали, можно "прихватить" горячим клеем.</a:t>
            </a:r>
            <a:br>
              <a:rPr lang="ru-RU" sz="3200" b="1" dirty="0">
                <a:solidFill>
                  <a:srgbClr val="7030A0"/>
                </a:solidFill>
                <a:latin typeface="+mn-lt"/>
              </a:rPr>
            </a:b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562600" y="4589463"/>
            <a:ext cx="6362700" cy="1798637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Верх и низ подставки прикрываем косичкой, приклеенной с помощью горячего пистолета.</a:t>
            </a:r>
          </a:p>
          <a:p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5" name="Объект 4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9"/>
          <p:cNvPicPr>
            <a:picLocks noGrp="1"/>
          </p:cNvPicPr>
          <p:nvPr>
            <p:ph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6" t="8824" r="9808" b="14253"/>
          <a:stretch/>
        </p:blipFill>
        <p:spPr bwMode="auto">
          <a:xfrm>
            <a:off x="7207250" y="472282"/>
            <a:ext cx="4140200" cy="32385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85" b="9870"/>
          <a:stretch/>
        </p:blipFill>
        <p:spPr bwMode="auto">
          <a:xfrm>
            <a:off x="454025" y="2849561"/>
            <a:ext cx="4686300" cy="3305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951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365125"/>
            <a:ext cx="4876800" cy="227647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</a:rPr>
              <a:t>Из шести нитей плетем будущую ручку для корзинки, длину замеряем с учетом размера яйца.</a:t>
            </a:r>
            <a:br>
              <a:rPr lang="ru-RU" sz="3200" b="1" dirty="0">
                <a:solidFill>
                  <a:srgbClr val="7030A0"/>
                </a:solidFill>
                <a:latin typeface="+mn-lt"/>
              </a:rPr>
            </a:b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3136900"/>
            <a:ext cx="6807201" cy="3378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7030A0"/>
                </a:solidFill>
              </a:rPr>
              <a:t>Приклеиваем ручку, заодно прикрываем место стыка косички по верхнему краю. На этом этапе я бы посоветовала хорошенько промазать ручку разбавленным ПВА, после высыхания, как известно, клей виден не будет, а вот ручка приобретет необходимую жесткость.</a:t>
            </a:r>
          </a:p>
          <a:p>
            <a:endParaRPr lang="ru-RU" dirty="0"/>
          </a:p>
        </p:txBody>
      </p:sp>
      <p:pic>
        <p:nvPicPr>
          <p:cNvPr id="5" name="Рисунок 4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7" r="7807" b="7500"/>
          <a:stretch/>
        </p:blipFill>
        <p:spPr bwMode="auto">
          <a:xfrm>
            <a:off x="5143501" y="241300"/>
            <a:ext cx="2095500" cy="22034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1" r="8963" b="8750"/>
          <a:stretch/>
        </p:blipFill>
        <p:spPr bwMode="auto">
          <a:xfrm>
            <a:off x="8421687" y="2444750"/>
            <a:ext cx="2943225" cy="4171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505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dcy;&amp;iecy;&amp;ncy;&amp;softcy; &amp;pcy;&amp;ocy;&amp;zhcy;&amp;icy;&amp;lcy;&amp;ocy;&amp;gcy;&amp;ocy; &amp;chcy;&amp;iecy;&amp;lcy;&amp;ocy;&amp;vcy;&amp;iecy;&amp;kcy;&amp;acy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9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448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+mn-lt"/>
              </a:rPr>
              <a:t>Ну, а дальше, самое приятное, декорируем корзиночку, как душа пожелает. Можно тканевыми цветочками (они у меня магазинные)...</a:t>
            </a:r>
            <a:br>
              <a:rPr lang="ru-RU" sz="3200" b="1" dirty="0">
                <a:solidFill>
                  <a:srgbClr val="7030A0"/>
                </a:solidFill>
                <a:latin typeface="+mn-lt"/>
              </a:rPr>
            </a:b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5" name="Объект 4" descr="Здравствуйте! Подготовка к Пасхе у всех идет полным ходом, и мы - не исключение. На занятиях с детьми решили изготовить вот такие корзиночки-подставки для пасхальных яиц, по принципу &quot;Быстро, дешево и сердито!&quot; :) Хотя, конечно, использовать их можно и под другие приятные мелочи. фото 13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r="6923" b="10256"/>
          <a:stretch/>
        </p:blipFill>
        <p:spPr bwMode="auto">
          <a:xfrm>
            <a:off x="2844800" y="2233613"/>
            <a:ext cx="6032500" cy="43703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4724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326</Words>
  <Application>Microsoft Office PowerPoint</Application>
  <PresentationFormat>Широкоэкранный</PresentationFormat>
  <Paragraphs>17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                      Мастер-класс      «Пасхальная корзинка для яиц»                     Подготовила воспитатель Пьянзина Е.П.</vt:lpstr>
      <vt:lpstr>  Здравствуйте, уважаемые родители! Подготовка к Пасхе у всех идет полным ходом, тем более, что представилась возможность провести больше времени со своими детьми. Я предлагаю изготовить вот такие корзиночки-подставки для пасхальных яиц, по принципу "Быстро, дешево и сердито!" :) Хотя, конечно, использовать их можно и под другие приятные мелочи. </vt:lpstr>
      <vt:lpstr>За основу берем втулку от туалетной бумаги (Согласитесь, универсальная вещь! Дай Бог здоровья тому, кто ее придумал :))) ... </vt:lpstr>
      <vt:lpstr>...делим ее на 4 равные части... </vt:lpstr>
      <vt:lpstr>Из картона вырезаем кружок-донышко... </vt:lpstr>
      <vt:lpstr>А вот дальше я предпочитаю пользоваться двусторонним скотчем - быстро и чисто. Оклеиваем цилиндрик по окружности небольшими кусочками скотча... </vt:lpstr>
      <vt:lpstr>Начало и конец шпагата, чтобы не убегали, можно "прихватить" горячим клеем. </vt:lpstr>
      <vt:lpstr>Из шести нитей плетем будущую ручку для корзинки, длину замеряем с учетом размера яйца. </vt:lpstr>
      <vt:lpstr>Ну, а дальше, самое приятное, декорируем корзиночку, как душа пожелает. Можно тканевыми цветочками (они у меня магазинные)... </vt:lpstr>
      <vt:lpstr>...или из бумажного шпагата... </vt:lpstr>
      <vt:lpstr>...а можно сделать такую вот весеннюю-превесеннюю с зелеными веточками... </vt:lpstr>
      <vt:lpstr>...и подарить родным людям в Светлый праздник!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    «Пасхальная корзинка для яиц»                     Подготовила воспитатель Пьянзина Е.П.</dc:title>
  <dc:creator>1</dc:creator>
  <cp:lastModifiedBy>1</cp:lastModifiedBy>
  <cp:revision>8</cp:revision>
  <dcterms:created xsi:type="dcterms:W3CDTF">2020-04-13T16:50:53Z</dcterms:created>
  <dcterms:modified xsi:type="dcterms:W3CDTF">2020-04-13T17:49:03Z</dcterms:modified>
</cp:coreProperties>
</file>