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E495-7A6B-4A46-B924-51D9122876B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0361-D7B3-48ED-98B2-65F09B92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E495-7A6B-4A46-B924-51D9122876B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0361-D7B3-48ED-98B2-65F09B92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49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E495-7A6B-4A46-B924-51D9122876B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0361-D7B3-48ED-98B2-65F09B92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89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E495-7A6B-4A46-B924-51D9122876B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0361-D7B3-48ED-98B2-65F09B92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97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E495-7A6B-4A46-B924-51D9122876B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0361-D7B3-48ED-98B2-65F09B92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86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E495-7A6B-4A46-B924-51D9122876B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0361-D7B3-48ED-98B2-65F09B92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7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E495-7A6B-4A46-B924-51D9122876B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0361-D7B3-48ED-98B2-65F09B92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2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E495-7A6B-4A46-B924-51D9122876B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0361-D7B3-48ED-98B2-65F09B92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86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E495-7A6B-4A46-B924-51D9122876B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0361-D7B3-48ED-98B2-65F09B92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4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E495-7A6B-4A46-B924-51D9122876B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0361-D7B3-48ED-98B2-65F09B92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39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E495-7A6B-4A46-B924-51D9122876B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0361-D7B3-48ED-98B2-65F09B92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73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AE495-7A6B-4A46-B924-51D9122876B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70361-D7B3-48ED-98B2-65F09B92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4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37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340" y="20510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Парад Победы 9 Мая !                  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36" y="1530668"/>
            <a:ext cx="8163164" cy="4732972"/>
          </a:xfrm>
        </p:spPr>
      </p:pic>
    </p:spTree>
    <p:extLst>
      <p:ext uri="{BB962C8B-B14F-4D97-AF65-F5344CB8AC3E}">
        <p14:creationId xmlns:p14="http://schemas.microsoft.com/office/powerpoint/2010/main" val="426451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0"/>
            <a:ext cx="10561320" cy="20573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Много лет назад 22 июня 1941 года на нашу страну напали фашисты. И не только армия, но и весь народ , вся могущественная страна встала на защиту нашей Родины 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33" y="2283142"/>
            <a:ext cx="5462294" cy="4351338"/>
          </a:xfrm>
        </p:spPr>
      </p:pic>
    </p:spTree>
    <p:extLst>
      <p:ext uri="{BB962C8B-B14F-4D97-AF65-F5344CB8AC3E}">
        <p14:creationId xmlns:p14="http://schemas.microsoft.com/office/powerpoint/2010/main" val="412733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" name="Объект 4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74" y="365125"/>
            <a:ext cx="7976092" cy="5989320"/>
          </a:xfrm>
        </p:spPr>
      </p:pic>
    </p:spTree>
    <p:extLst>
      <p:ext uri="{BB962C8B-B14F-4D97-AF65-F5344CB8AC3E}">
        <p14:creationId xmlns:p14="http://schemas.microsoft.com/office/powerpoint/2010/main" val="268514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480" y="251459"/>
            <a:ext cx="9944100" cy="84550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Ты хочешь мира ? Помни о войне !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233804"/>
            <a:ext cx="9555480" cy="5532438"/>
          </a:xfrm>
        </p:spPr>
      </p:pic>
    </p:spTree>
    <p:extLst>
      <p:ext uri="{BB962C8B-B14F-4D97-AF65-F5344CB8AC3E}">
        <p14:creationId xmlns:p14="http://schemas.microsoft.com/office/powerpoint/2010/main" val="3721976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720" y="4572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 многих семьях сохранились солдатские треугольники – письма ,которые присылали с фронта домой отцы и братья.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47" y="1554481"/>
            <a:ext cx="7071360" cy="5303519"/>
          </a:xfrm>
        </p:spPr>
      </p:pic>
    </p:spTree>
    <p:extLst>
      <p:ext uri="{BB962C8B-B14F-4D97-AF65-F5344CB8AC3E}">
        <p14:creationId xmlns:p14="http://schemas.microsoft.com/office/powerpoint/2010/main" val="264224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706100" cy="6492875"/>
          </a:xfrm>
        </p:spPr>
      </p:pic>
    </p:spTree>
    <p:extLst>
      <p:ext uri="{BB962C8B-B14F-4D97-AF65-F5344CB8AC3E}">
        <p14:creationId xmlns:p14="http://schemas.microsoft.com/office/powerpoint/2010/main" val="339072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" y="365125"/>
            <a:ext cx="8392017" cy="6492875"/>
          </a:xfrm>
        </p:spPr>
      </p:pic>
    </p:spTree>
    <p:extLst>
      <p:ext uri="{BB962C8B-B14F-4D97-AF65-F5344CB8AC3E}">
        <p14:creationId xmlns:p14="http://schemas.microsoft.com/office/powerpoint/2010/main" val="3752652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280" y="45434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Георгиевская лента цвета ленты – черный и желтый – означают « дым и пламя» Являются знаком личной доблести солдата на поле боя.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689" y="2205221"/>
            <a:ext cx="6530119" cy="4309879"/>
          </a:xfrm>
        </p:spPr>
      </p:pic>
    </p:spTree>
    <p:extLst>
      <p:ext uri="{BB962C8B-B14F-4D97-AF65-F5344CB8AC3E}">
        <p14:creationId xmlns:p14="http://schemas.microsoft.com/office/powerpoint/2010/main" val="3306360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Война закончилась Победой !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9 мая 1945 года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" y="1600464"/>
            <a:ext cx="9009486" cy="5097516"/>
          </a:xfrm>
        </p:spPr>
      </p:pic>
    </p:spTree>
    <p:extLst>
      <p:ext uri="{BB962C8B-B14F-4D97-AF65-F5344CB8AC3E}">
        <p14:creationId xmlns:p14="http://schemas.microsoft.com/office/powerpoint/2010/main" val="1923890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92</Words>
  <Application>Microsoft Office PowerPoint</Application>
  <PresentationFormat>Произвольный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Много лет назад 22 июня 1941 года на нашу страну напали фашисты. И не только армия, но и весь народ , вся могущественная страна встала на защиту нашей Родины .</vt:lpstr>
      <vt:lpstr>Презентация PowerPoint</vt:lpstr>
      <vt:lpstr>Ты хочешь мира ? Помни о войне !</vt:lpstr>
      <vt:lpstr>Во многих семьях сохранились солдатские треугольники – письма ,которые присылали с фронта домой отцы и братья.</vt:lpstr>
      <vt:lpstr>Презентация PowerPoint</vt:lpstr>
      <vt:lpstr>Презентация PowerPoint</vt:lpstr>
      <vt:lpstr>Георгиевская лента цвета ленты – черный и желтый – означают « дым и пламя» Являются знаком личной доблести солдата на поле боя.</vt:lpstr>
      <vt:lpstr>            Война закончилась Победой !                           9 мая 1945 года</vt:lpstr>
      <vt:lpstr>Парад Победы 9 Мая !                  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2020-04-29T20:16:54Z</dcterms:created>
  <dcterms:modified xsi:type="dcterms:W3CDTF">2020-05-07T09:22:08Z</dcterms:modified>
</cp:coreProperties>
</file>