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4" r:id="rId6"/>
    <p:sldId id="259" r:id="rId7"/>
    <p:sldId id="270" r:id="rId8"/>
    <p:sldId id="261" r:id="rId9"/>
    <p:sldId id="272" r:id="rId10"/>
    <p:sldId id="266" r:id="rId11"/>
    <p:sldId id="292" r:id="rId12"/>
    <p:sldId id="291" r:id="rId13"/>
    <p:sldId id="293" r:id="rId14"/>
    <p:sldId id="290" r:id="rId15"/>
    <p:sldId id="260" r:id="rId16"/>
    <p:sldId id="298" r:id="rId17"/>
    <p:sldId id="275" r:id="rId18"/>
    <p:sldId id="263" r:id="rId19"/>
    <p:sldId id="276" r:id="rId20"/>
    <p:sldId id="299" r:id="rId21"/>
    <p:sldId id="262" r:id="rId22"/>
    <p:sldId id="294" r:id="rId23"/>
    <p:sldId id="300" r:id="rId24"/>
    <p:sldId id="279" r:id="rId25"/>
    <p:sldId id="282" r:id="rId26"/>
    <p:sldId id="296" r:id="rId27"/>
    <p:sldId id="295" r:id="rId28"/>
    <p:sldId id="280" r:id="rId29"/>
    <p:sldId id="297" r:id="rId30"/>
    <p:sldId id="289" r:id="rId31"/>
    <p:sldId id="285" r:id="rId32"/>
    <p:sldId id="28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b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летней оздоровительной работе </a:t>
            </a:r>
            <a:b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средней группе №12</a:t>
            </a:r>
            <a:b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3952" y="4509120"/>
            <a:ext cx="6400800" cy="91365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Ёлгина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Г.М.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Поздяева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С.А.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3872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городского округа Саранск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№112»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84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599509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Пижамная вечеринка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22673"/>
            <a:ext cx="5316083" cy="39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00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5487" y="508610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шляп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08720"/>
            <a:ext cx="3507854" cy="46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741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332656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сказок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1034734"/>
            <a:ext cx="5688632" cy="42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27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32711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«Зов Джунглей»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25499"/>
            <a:ext cx="7116778" cy="399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480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47950" y="532711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Археологическая экспедиция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05" y="932821"/>
            <a:ext cx="3482588" cy="26119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6752"/>
            <a:ext cx="3102296" cy="41363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05" y="3429000"/>
            <a:ext cx="3422582" cy="256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10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594" y="535653"/>
            <a:ext cx="380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живого и неживого мира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687808" cy="2765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924944"/>
            <a:ext cx="2235368" cy="298049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78" y="1085581"/>
            <a:ext cx="3312368" cy="441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980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12776"/>
            <a:ext cx="4968552" cy="37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04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7744" y="54868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«Камни»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72" y="930030"/>
            <a:ext cx="3528392" cy="26462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67" y="3586593"/>
            <a:ext cx="3828037" cy="2871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21" y="1011039"/>
            <a:ext cx="3312368" cy="24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86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57702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«Улитка»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79190"/>
            <a:ext cx="3466075" cy="25995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0" y="936060"/>
            <a:ext cx="2972592" cy="3963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77" y="3212976"/>
            <a:ext cx="268829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37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3440" y="62998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Художественно-творческая деятельность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25" y="1268760"/>
            <a:ext cx="4056450" cy="3042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81" y="1268760"/>
            <a:ext cx="4056451" cy="30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2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340768"/>
            <a:ext cx="6624736" cy="46413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летнего оздоровительного периода: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и максимальное использование летнего времени для укрепления здоровья воспитанников и закаливания детского организма,  сохранение и укрепление физического и психического здоровья детей с учетом их индивидуальных особенностей.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18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62726"/>
            <a:ext cx="5400600" cy="40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01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4328" y="58003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«Пластилиновая сказка»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2517744" cy="3356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22" y="2986261"/>
            <a:ext cx="2538282" cy="3384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12776"/>
            <a:ext cx="4668010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69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467837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«Старичок-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лесовичок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6810"/>
            <a:ext cx="2952328" cy="3936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84843"/>
            <a:ext cx="4464496" cy="33483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583312"/>
            <a:ext cx="3359825" cy="25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75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3440" y="62998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дорожного движения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2" y="1196752"/>
            <a:ext cx="4320480" cy="3672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32" y="1196752"/>
            <a:ext cx="404868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25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591797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в природе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37" y="1484784"/>
            <a:ext cx="4320480" cy="32403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55" y="578610"/>
            <a:ext cx="3046947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3312368" cy="24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103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0028" y="519413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26734"/>
            <a:ext cx="3816424" cy="37210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29494"/>
            <a:ext cx="3086620" cy="411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06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307971" cy="3230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88840"/>
            <a:ext cx="5004047" cy="375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53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6102" y="524719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90" y="980728"/>
            <a:ext cx="547260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72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1760" y="44531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конечно,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25377"/>
            <a:ext cx="3209478" cy="2407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50" y="836712"/>
            <a:ext cx="3534109" cy="26505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01" y="3660389"/>
            <a:ext cx="3312368" cy="24842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06" y="836712"/>
            <a:ext cx="3392512" cy="254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466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1760" y="44531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конечно, играли в подвижные игры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98" y="821889"/>
            <a:ext cx="2736305" cy="27927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21889"/>
            <a:ext cx="2736304" cy="30460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996952"/>
            <a:ext cx="3345413" cy="31904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449" y="3188005"/>
            <a:ext cx="363164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61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0"/>
            <a:ext cx="6336704" cy="45259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системы мероприятий, направленных на оздоровление и физическое воспитание детей, развитие самостоятельности, инициативности, любознательности и познавательной активности;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условий, обеспечивающие охрану жизни и укрепление здоровья детей;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просвещения родителей по вопросам воспитания и оздоровления детей в летний период.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015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268760"/>
            <a:ext cx="4536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запланированные мероприятия были выполнены. За лето дети отдохнули и подросли.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720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980729"/>
            <a:ext cx="5760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были проведены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одевать ребенка в летний период», «Запасная одежда и головной убор летом», «Какая должна быть обувь в детском саду летом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летней – оздоровительной работы для родителей были организованы консультации «Одежда детей в летний период»,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«Значения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речевого общения взрослых с ребенком дома», «Как провести выходной с ребенком», «Наблюдения с детьми в природе летом дома», «Как сделать утро добрым» «Безопасность детей на дорогах», «Об укусах насекомых», «Ядовитые грибы», «Безопасность на воде», «Как избежать солнечного удара», «О летнем отдыхе детей», а так же на темы безопасного летнего отдыха детей «Если ребенка ужалила пчела», «Как избежать пищевых отравлений и кишечных инфекций», «Как уберечь ребенка от опасности в быту», «Режим - главное условие здоровья малышей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360000"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родители помогали с изготовлением костюмов и атрибутов к праздникам и развлечениям.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24709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2258600"/>
            <a:ext cx="42562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81072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76470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851920" y="1541388"/>
            <a:ext cx="4536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разработан режим дня, согласно летнему периоду: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утренний прием и гимнастика на воздухе,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прогулки не менее 4 часов,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закаливающие мероприятия: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солнечные ванны,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воздушные ванны,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-увеличение времени сна,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-физкультурные мероприятия.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924329"/>
            <a:ext cx="4050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поставленных задач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1" y="1119550"/>
            <a:ext cx="300485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75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476672"/>
            <a:ext cx="3635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упражнения с песком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водой положительно влияют на эмоциональный фон и снимают психическое напряжение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3048" y="1694755"/>
            <a:ext cx="4057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строили метро, замки и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участвовали 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конкурсе построек 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работой «Чудо – кит»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6" y="173435"/>
            <a:ext cx="3398530" cy="26073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43029"/>
            <a:ext cx="3456384" cy="25922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3" y="2902525"/>
            <a:ext cx="3564396" cy="26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838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03648" y="548680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водой в жаркую погоду не только снимают стресс и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-эмоциональное напряжение, но и отличная профилактика тепловых ударов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6832"/>
            <a:ext cx="3610850" cy="2708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4079"/>
            <a:ext cx="3050466" cy="40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866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2474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наступлением жаркого периода во избежание перегрева воспитанники находились на прогулке только в головных уборах, пребывание дошкольников под прямыми лучами солнца чередовалось с играми в тени. Основную часть времени дети проводили на свежем воздухе. Гимнастика, игровая деятельность и другие мероприятия организовывались на свежем воздухе.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672116"/>
            <a:ext cx="3888432" cy="431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75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5337" y="404663"/>
            <a:ext cx="4685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июня - День России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36511"/>
            <a:ext cx="3384376" cy="24256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3621">
            <a:off x="971601" y="1376771"/>
            <a:ext cx="2646295" cy="35283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231" y="3354313"/>
            <a:ext cx="247472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302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55776" y="54868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Ивана Купалы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18" y="1162658"/>
            <a:ext cx="528058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794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3132</TotalTime>
  <Words>389</Words>
  <Application>Microsoft Office PowerPoint</Application>
  <PresentationFormat>Экран (4:3)</PresentationFormat>
  <Paragraphs>52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Отчет  о летней оздоровительной работе  в средней группе №12  </vt:lpstr>
      <vt:lpstr>Презентация PowerPoint</vt:lpstr>
      <vt:lpstr>Задачи: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летней оздоровительной работе  во второй младшей группе №12 </dc:title>
  <dc:creator>1</dc:creator>
  <cp:lastModifiedBy>1</cp:lastModifiedBy>
  <cp:revision>52</cp:revision>
  <dcterms:created xsi:type="dcterms:W3CDTF">2021-08-27T15:20:26Z</dcterms:created>
  <dcterms:modified xsi:type="dcterms:W3CDTF">2022-09-03T14:20:16Z</dcterms:modified>
</cp:coreProperties>
</file>