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8" r:id="rId3"/>
    <p:sldId id="262" r:id="rId4"/>
    <p:sldId id="267" r:id="rId5"/>
    <p:sldId id="303" r:id="rId6"/>
    <p:sldId id="305" r:id="rId7"/>
    <p:sldId id="269" r:id="rId8"/>
    <p:sldId id="268" r:id="rId9"/>
    <p:sldId id="265" r:id="rId10"/>
    <p:sldId id="290" r:id="rId11"/>
    <p:sldId id="266" r:id="rId12"/>
    <p:sldId id="264" r:id="rId13"/>
    <p:sldId id="298" r:id="rId14"/>
    <p:sldId id="276" r:id="rId15"/>
    <p:sldId id="294" r:id="rId16"/>
    <p:sldId id="299" r:id="rId17"/>
    <p:sldId id="261" r:id="rId18"/>
    <p:sldId id="260" r:id="rId19"/>
    <p:sldId id="259" r:id="rId20"/>
    <p:sldId id="295" r:id="rId21"/>
    <p:sldId id="297" r:id="rId22"/>
    <p:sldId id="277" r:id="rId23"/>
    <p:sldId id="274" r:id="rId24"/>
    <p:sldId id="273" r:id="rId25"/>
    <p:sldId id="304" r:id="rId26"/>
    <p:sldId id="300" r:id="rId27"/>
    <p:sldId id="301" r:id="rId28"/>
    <p:sldId id="272" r:id="rId29"/>
    <p:sldId id="302" r:id="rId30"/>
    <p:sldId id="271" r:id="rId31"/>
    <p:sldId id="280" r:id="rId32"/>
    <p:sldId id="288" r:id="rId33"/>
    <p:sldId id="284" r:id="rId34"/>
    <p:sldId id="285" r:id="rId35"/>
    <p:sldId id="287" r:id="rId36"/>
    <p:sldId id="282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3509"/>
    <a:srgbClr val="F5FDF5"/>
    <a:srgbClr val="9CFD6B"/>
    <a:srgbClr val="96EC94"/>
    <a:srgbClr val="299410"/>
    <a:srgbClr val="CBF8C0"/>
    <a:srgbClr val="C8F5C7"/>
    <a:srgbClr val="E6FAE6"/>
    <a:srgbClr val="0E4B0D"/>
    <a:srgbClr val="187C1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1" autoAdjust="0"/>
    <p:restoredTop sz="94660"/>
  </p:normalViewPr>
  <p:slideViewPr>
    <p:cSldViewPr>
      <p:cViewPr varScale="1">
        <p:scale>
          <a:sx n="80" d="100"/>
          <a:sy n="80" d="100"/>
        </p:scale>
        <p:origin x="-152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FDF5"/>
            </a:gs>
            <a:gs pos="50000">
              <a:srgbClr val="9CFD6B">
                <a:alpha val="63000"/>
              </a:srgbClr>
            </a:gs>
            <a:gs pos="100000">
              <a:srgbClr val="9CFD6B">
                <a:alpha val="77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ds125sar.schoolrm.ru/sveden/employees/11272/180947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0E4B0D"/>
                </a:solidFill>
                <a:latin typeface="Monotype Corsiva" pitchFamily="66" charset="0"/>
              </a:rPr>
              <a:t>Министерство образования РМ</a:t>
            </a:r>
          </a:p>
          <a:p>
            <a:pPr algn="ctr"/>
            <a:r>
              <a:rPr lang="ru-RU" altLang="ru-RU" sz="3600" b="1" dirty="0" smtClean="0">
                <a:ln>
                  <a:solidFill>
                    <a:srgbClr val="92D050"/>
                  </a:solidFill>
                </a:ln>
                <a:solidFill>
                  <a:srgbClr val="0E4B0D"/>
                </a:solidFill>
                <a:effectLst>
                  <a:outerShdw blurRad="38100" dist="38100" dir="2700000" algn="tl">
                    <a:schemeClr val="tx1">
                      <a:lumMod val="95000"/>
                      <a:lumOff val="5000"/>
                      <a:alpha val="43000"/>
                    </a:schemeClr>
                  </a:outerShdw>
                </a:effectLst>
                <a:latin typeface="Monotype Corsiva" pitchFamily="66" charset="0"/>
                <a:cs typeface="Times New Roman" pitchFamily="18" charset="0"/>
              </a:rPr>
              <a:t>ПОРТФОЛИО</a:t>
            </a:r>
          </a:p>
          <a:p>
            <a:pPr algn="ctr"/>
            <a:r>
              <a:rPr lang="ru-RU" altLang="ru-RU" sz="3200" b="1" i="1" dirty="0" err="1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Азисовой</a:t>
            </a:r>
            <a:r>
              <a:rPr lang="ru-RU" altLang="ru-RU" sz="3200" b="1" i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ru-RU" sz="3200" b="1" i="1" dirty="0" err="1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Наили</a:t>
            </a:r>
            <a:r>
              <a:rPr lang="ru-RU" altLang="ru-RU" sz="3200" b="1" i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ru-RU" sz="3200" b="1" i="1" dirty="0" err="1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Хусяиновны</a:t>
            </a:r>
            <a:r>
              <a:rPr lang="ru-RU" altLang="ru-RU" sz="3200" b="1" i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,  </a:t>
            </a:r>
          </a:p>
          <a:p>
            <a:pPr algn="ctr"/>
            <a:r>
              <a:rPr lang="ru-RU" altLang="ru-RU" sz="2400" b="1" i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воспитателя МДОУ «Детский сад №125 комбинированного вида»</a:t>
            </a:r>
          </a:p>
          <a:p>
            <a:pPr algn="ctr"/>
            <a:r>
              <a:rPr lang="ru-RU" altLang="ru-RU" sz="2400" b="1" i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г. о. Саранск</a:t>
            </a:r>
            <a:endParaRPr lang="ru-RU" altLang="ru-RU" sz="2400" b="1" i="1" dirty="0">
              <a:solidFill>
                <a:srgbClr val="0E4B0D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348880"/>
            <a:ext cx="554461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31.01.1981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Arial" pitchFamily="34" charset="0"/>
              </a:rPr>
              <a:t>г.</a:t>
            </a:r>
            <a:endParaRPr lang="ru-RU" altLang="ru-RU" dirty="0" smtClean="0">
              <a:solidFill>
                <a:srgbClr val="0A350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Окончила: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МГПИ им М. Е. </a:t>
            </a:r>
            <a:r>
              <a:rPr lang="ru-RU" altLang="ru-RU" dirty="0" err="1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altLang="ru-RU" dirty="0" smtClean="0">
              <a:solidFill>
                <a:srgbClr val="0A350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Факультет: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едагогического и художественного образования</a:t>
            </a:r>
            <a:endParaRPr lang="ru-RU" altLang="ru-RU" dirty="0" smtClean="0">
              <a:solidFill>
                <a:srgbClr val="0A350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dirty="0" smtClean="0">
                <a:solidFill>
                  <a:srgbClr val="0A3509"/>
                </a:solidFill>
                <a:latin typeface="Times New Roman" pitchFamily="18" charset="0"/>
              </a:rPr>
              <a:t>педагог дошкольного образования, 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0A3509"/>
                </a:solidFill>
                <a:latin typeface="Times New Roman" pitchFamily="18" charset="0"/>
              </a:rPr>
              <a:t>педагог-психолог</a:t>
            </a:r>
            <a:endParaRPr lang="ru-RU" altLang="ru-RU" dirty="0" smtClean="0">
              <a:solidFill>
                <a:srgbClr val="0A350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dirty="0" smtClean="0">
                <a:solidFill>
                  <a:srgbClr val="0A3509"/>
                </a:solidFill>
                <a:latin typeface="Times New Roman" pitchFamily="18" charset="0"/>
              </a:rPr>
              <a:t>ВСБ 0450339</a:t>
            </a:r>
            <a:endParaRPr lang="ru-RU" altLang="ru-RU" dirty="0" smtClean="0">
              <a:solidFill>
                <a:srgbClr val="0A350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высшая квалификационная категория</a:t>
            </a: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</a:p>
          <a:p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В данном учреждении: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14 лет</a:t>
            </a: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17 лет</a:t>
            </a: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25.02.2015г.</a:t>
            </a: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Занимаемая должность: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dirty="0">
              <a:solidFill>
                <a:srgbClr val="0A3509"/>
              </a:solidFill>
            </a:endParaRPr>
          </a:p>
        </p:txBody>
      </p:sp>
      <p:pic>
        <p:nvPicPr>
          <p:cNvPr id="1026" name="Picture 2" descr="D:\РАБОТА\АТТЕСТАЦИЯ\АЗИСОВА\Screenshot_2019-11-01-17-41-36.png"/>
          <p:cNvPicPr>
            <a:picLocks noChangeAspect="1" noChangeArrowheads="1"/>
          </p:cNvPicPr>
          <p:nvPr/>
        </p:nvPicPr>
        <p:blipFill>
          <a:blip r:embed="rId2" cstate="print"/>
          <a:srcRect b="18596"/>
          <a:stretch>
            <a:fillRect/>
          </a:stretch>
        </p:blipFill>
        <p:spPr bwMode="auto">
          <a:xfrm>
            <a:off x="6300192" y="3068960"/>
            <a:ext cx="2288853" cy="3312368"/>
          </a:xfrm>
          <a:prstGeom prst="rect">
            <a:avLst/>
          </a:prstGeom>
          <a:noFill/>
          <a:ln w="19050">
            <a:solidFill>
              <a:srgbClr val="0A350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РАБОТА\АТТЕСТАЦИЯ\АЗИСОВА\Наиля\дипломы\Page_0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16632"/>
            <a:ext cx="4664034" cy="6597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Результаты участия воспитанников в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конкурсах, выставках,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турнирах, соревнованиях,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акциях</a:t>
            </a:r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фестивалях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772816"/>
            <a:ext cx="35283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Интернет-конкурс: 4</a:t>
            </a:r>
          </a:p>
          <a:p>
            <a:endParaRPr lang="ru-RU" sz="20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 1</a:t>
            </a:r>
          </a:p>
          <a:p>
            <a:endParaRPr lang="ru-RU" sz="20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Российский уровень: 3</a:t>
            </a:r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D:\РАБОТА\АТТЕСТАЦИЯ\АЗИСОВА\Наиля\диплом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4511315" cy="6381328"/>
          </a:xfrm>
          <a:prstGeom prst="rect">
            <a:avLst/>
          </a:prstGeom>
          <a:noFill/>
        </p:spPr>
      </p:pic>
      <p:pic>
        <p:nvPicPr>
          <p:cNvPr id="7170" name="Picture 2" descr="D:\РАБОТА\АТТЕСТАЦИЯ\АЗИСОВА\Наиля\дипломы\Page_00001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8640"/>
            <a:ext cx="4511315" cy="6381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РАБОТА\АТТЕСТАЦИЯ\АЗИСОВА\Наиля\дипломы\Page_00001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4562222" cy="6453336"/>
          </a:xfrm>
          <a:prstGeom prst="rect">
            <a:avLst/>
          </a:prstGeom>
          <a:noFill/>
        </p:spPr>
      </p:pic>
      <p:pic>
        <p:nvPicPr>
          <p:cNvPr id="39939" name="Picture 3" descr="D:\РАБОТА\АТТЕСТАЦИЯ\АЗИСОВА\Наиля\дипломы\Page_00001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88640"/>
            <a:ext cx="4562222" cy="6453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РАБОТА\АТТЕСТАЦИЯ\АЗИСОВА\Наиля\дипломы\610(1)-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564088" cy="6453336"/>
          </a:xfrm>
          <a:prstGeom prst="rect">
            <a:avLst/>
          </a:prstGeom>
          <a:noFill/>
        </p:spPr>
      </p:pic>
      <p:pic>
        <p:nvPicPr>
          <p:cNvPr id="34820" name="Picture 4" descr="D:\РАБОТА\дипломы\росток2018\610(1)-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6632"/>
            <a:ext cx="4536504" cy="64143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РАБОТА\АТТЕСТАЦИЯ\АЗИСОВА\Наиля\дипломы\610(1)-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615015" cy="6525344"/>
          </a:xfrm>
          <a:prstGeom prst="rect">
            <a:avLst/>
          </a:prstGeom>
          <a:noFill/>
        </p:spPr>
      </p:pic>
      <p:pic>
        <p:nvPicPr>
          <p:cNvPr id="3" name="Picture 3" descr="D:\РАБОТА\АТТЕСТАЦИЯ\АЗИСОВА\Наиля\дипломы\610(1)-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7" y="116631"/>
            <a:ext cx="4636094" cy="65551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РАБОТА\дипломы\Мои диплом\МОИ\img089.jpg"/>
          <p:cNvPicPr>
            <a:picLocks noChangeAspect="1" noChangeArrowheads="1"/>
          </p:cNvPicPr>
          <p:nvPr/>
        </p:nvPicPr>
        <p:blipFill>
          <a:blip r:embed="rId2" cstate="print"/>
          <a:srcRect r="2320"/>
          <a:stretch>
            <a:fillRect/>
          </a:stretch>
        </p:blipFill>
        <p:spPr bwMode="auto">
          <a:xfrm>
            <a:off x="2123728" y="116632"/>
            <a:ext cx="4680520" cy="65937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1" name="Picture 1" descr="D:\РАБОТА\АТТЕСТАЦИЯ\АЗИСОВА\Наиля\справки\img126.jpg"/>
          <p:cNvPicPr>
            <a:picLocks noChangeAspect="1" noChangeArrowheads="1"/>
          </p:cNvPicPr>
          <p:nvPr/>
        </p:nvPicPr>
        <p:blipFill>
          <a:blip r:embed="rId2" cstate="print"/>
          <a:srcRect r="3764"/>
          <a:stretch>
            <a:fillRect/>
          </a:stretch>
        </p:blipFill>
        <p:spPr bwMode="auto">
          <a:xfrm>
            <a:off x="4644008" y="476672"/>
            <a:ext cx="4362044" cy="6237312"/>
          </a:xfrm>
          <a:prstGeom prst="rect">
            <a:avLst/>
          </a:prstGeom>
          <a:noFill/>
        </p:spPr>
      </p:pic>
      <p:pic>
        <p:nvPicPr>
          <p:cNvPr id="2050" name="Picture 2" descr="D:\РАБОТА\АТТЕСТАЦИЯ\АЗИСОВА\Сканер\img152.jpg"/>
          <p:cNvPicPr>
            <a:picLocks noChangeAspect="1" noChangeArrowheads="1"/>
          </p:cNvPicPr>
          <p:nvPr/>
        </p:nvPicPr>
        <p:blipFill>
          <a:blip r:embed="rId3" cstate="print"/>
          <a:srcRect r="3764"/>
          <a:stretch>
            <a:fillRect/>
          </a:stretch>
        </p:blipFill>
        <p:spPr bwMode="auto">
          <a:xfrm>
            <a:off x="107504" y="476672"/>
            <a:ext cx="4330836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000" b="1" dirty="0" err="1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РАБОТА\АТТЕСТАЦИЯ\АЗИСОВА\Сканер\img142 (2).jpg"/>
          <p:cNvPicPr>
            <a:picLocks noChangeAspect="1" noChangeArrowheads="1"/>
          </p:cNvPicPr>
          <p:nvPr/>
        </p:nvPicPr>
        <p:blipFill>
          <a:blip r:embed="rId2" cstate="print"/>
          <a:srcRect r="3764"/>
          <a:stretch>
            <a:fillRect/>
          </a:stretch>
        </p:blipFill>
        <p:spPr bwMode="auto">
          <a:xfrm>
            <a:off x="2627784" y="1052736"/>
            <a:ext cx="3908817" cy="5589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D:\РАБОТА\АТТЕСТАЦИЯ\АЗИСОВА\Наиля\дипломы\img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39"/>
            <a:ext cx="8784976" cy="62225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 на сайте </a:t>
            </a:r>
            <a:b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МДОУ «Детский сад №125 комбинированного вида»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90872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https://ds125sar.schoolrm.ru/sveden/employees/11272/180947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8824303" cy="525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РАБОТА\АТТЕСТАЦИЯ\АЗИСОВА\Наиля\дипломы\img137.jpg"/>
          <p:cNvPicPr>
            <a:picLocks noChangeAspect="1" noChangeArrowheads="1"/>
          </p:cNvPicPr>
          <p:nvPr/>
        </p:nvPicPr>
        <p:blipFill>
          <a:blip r:embed="rId2" cstate="print"/>
          <a:srcRect t="1701" r="3194" b="3801"/>
          <a:stretch>
            <a:fillRect/>
          </a:stretch>
        </p:blipFill>
        <p:spPr bwMode="auto">
          <a:xfrm>
            <a:off x="1979712" y="116632"/>
            <a:ext cx="482453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755576" y="4077072"/>
            <a:ext cx="3600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987" name="Picture 3" descr="D:\РАБОТА\АТТЕСТАЦИЯ\АЗИСОВА\Наиля\справки\img0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730" y="260649"/>
            <a:ext cx="4500245" cy="6192688"/>
          </a:xfrm>
          <a:prstGeom prst="rect">
            <a:avLst/>
          </a:prstGeom>
          <a:noFill/>
        </p:spPr>
      </p:pic>
      <p:pic>
        <p:nvPicPr>
          <p:cNvPr id="41986" name="Picture 2" descr="D:\РАБОТА\АТТЕСТАЦИЯ\АЗИСОВА\Наиля\справки\img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7"/>
            <a:ext cx="4536504" cy="6242585"/>
          </a:xfrm>
          <a:prstGeom prst="rect">
            <a:avLst/>
          </a:prstGeom>
          <a:noFill/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683568" y="4077072"/>
            <a:ext cx="37444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РАБОТА\АТТЕСТАЦИЯ\АЗИСОВА\Сканер\img143.jpg"/>
          <p:cNvPicPr>
            <a:picLocks noChangeAspect="1" noChangeArrowheads="1"/>
          </p:cNvPicPr>
          <p:nvPr/>
        </p:nvPicPr>
        <p:blipFill>
          <a:blip r:embed="rId2" cstate="print"/>
          <a:srcRect r="3764"/>
          <a:stretch>
            <a:fillRect/>
          </a:stretch>
        </p:blipFill>
        <p:spPr bwMode="auto">
          <a:xfrm>
            <a:off x="179512" y="476672"/>
            <a:ext cx="4248472" cy="6074914"/>
          </a:xfrm>
          <a:prstGeom prst="rect">
            <a:avLst/>
          </a:prstGeom>
          <a:noFill/>
        </p:spPr>
      </p:pic>
      <p:pic>
        <p:nvPicPr>
          <p:cNvPr id="4" name="Picture 2" descr="D:\РАБОТА\АТТЕСТАЦИЯ\АЗИСОВА\Наиля\дипломы\Азис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6658" y="476672"/>
            <a:ext cx="4276142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D:\РАБОТА\АТТЕСТАЦИЯ\АЗИСОВА\Наиля\справки\img139.jpg"/>
          <p:cNvPicPr>
            <a:picLocks noChangeAspect="1" noChangeArrowheads="1"/>
          </p:cNvPicPr>
          <p:nvPr/>
        </p:nvPicPr>
        <p:blipFill>
          <a:blip r:embed="rId2" cstate="print"/>
          <a:srcRect r="3764"/>
          <a:stretch>
            <a:fillRect/>
          </a:stretch>
        </p:blipFill>
        <p:spPr bwMode="auto">
          <a:xfrm>
            <a:off x="2627784" y="692696"/>
            <a:ext cx="4179760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РАБОТА\АТТЕСТАЦИЯ\АЗИСОВА\Сканер\IMG_0002.jpg"/>
          <p:cNvPicPr>
            <a:picLocks noChangeAspect="1" noChangeArrowheads="1"/>
          </p:cNvPicPr>
          <p:nvPr/>
        </p:nvPicPr>
        <p:blipFill>
          <a:blip r:embed="rId2" cstate="print"/>
          <a:srcRect l="8542" t="1701" r="1834"/>
          <a:stretch>
            <a:fillRect/>
          </a:stretch>
        </p:blipFill>
        <p:spPr bwMode="auto">
          <a:xfrm>
            <a:off x="107504" y="260648"/>
            <a:ext cx="4554030" cy="6192688"/>
          </a:xfrm>
          <a:prstGeom prst="rect">
            <a:avLst/>
          </a:prstGeom>
          <a:noFill/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467544" y="2276872"/>
            <a:ext cx="16561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D:\РАБОТА\АТТЕСТАЦИЯ\АЗИСОВА\Сканер\img153.jpg"/>
          <p:cNvPicPr>
            <a:picLocks noChangeAspect="1" noChangeArrowheads="1"/>
          </p:cNvPicPr>
          <p:nvPr/>
        </p:nvPicPr>
        <p:blipFill>
          <a:blip r:embed="rId3" cstate="print"/>
          <a:srcRect r="3764"/>
          <a:stretch>
            <a:fillRect/>
          </a:stretch>
        </p:blipFill>
        <p:spPr bwMode="auto">
          <a:xfrm>
            <a:off x="4716016" y="260648"/>
            <a:ext cx="4320480" cy="6177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РАБОТА\АТТЕСТАЦИЯ\АЗИСОВА\Сканер\img147.jpg"/>
          <p:cNvPicPr>
            <a:picLocks noChangeAspect="1" noChangeArrowheads="1"/>
          </p:cNvPicPr>
          <p:nvPr/>
        </p:nvPicPr>
        <p:blipFill>
          <a:blip r:embed="rId2" cstate="print"/>
          <a:srcRect r="3764"/>
          <a:stretch>
            <a:fillRect/>
          </a:stretch>
        </p:blipFill>
        <p:spPr bwMode="auto">
          <a:xfrm>
            <a:off x="251520" y="548680"/>
            <a:ext cx="4261327" cy="6093296"/>
          </a:xfrm>
          <a:prstGeom prst="rect">
            <a:avLst/>
          </a:prstGeom>
          <a:noFill/>
        </p:spPr>
      </p:pic>
      <p:pic>
        <p:nvPicPr>
          <p:cNvPr id="3075" name="Picture 3" descr="D:\РАБОТА\АТТЕСТАЦИЯ\АЗИСОВА\Сканер\img148.jpg"/>
          <p:cNvPicPr>
            <a:picLocks noChangeAspect="1" noChangeArrowheads="1"/>
          </p:cNvPicPr>
          <p:nvPr/>
        </p:nvPicPr>
        <p:blipFill>
          <a:blip r:embed="rId3" cstate="print"/>
          <a:srcRect r="3764"/>
          <a:stretch>
            <a:fillRect/>
          </a:stretch>
        </p:blipFill>
        <p:spPr bwMode="auto">
          <a:xfrm>
            <a:off x="4716016" y="548680"/>
            <a:ext cx="4239677" cy="60623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РАБОТА\АТТЕСТАЦИЯ\АЗИСОВА\Сканер\img149.jpg"/>
          <p:cNvPicPr>
            <a:picLocks noChangeAspect="1" noChangeArrowheads="1"/>
          </p:cNvPicPr>
          <p:nvPr/>
        </p:nvPicPr>
        <p:blipFill>
          <a:blip r:embed="rId2" cstate="print"/>
          <a:srcRect r="3764"/>
          <a:stretch>
            <a:fillRect/>
          </a:stretch>
        </p:blipFill>
        <p:spPr bwMode="auto">
          <a:xfrm>
            <a:off x="179512" y="332656"/>
            <a:ext cx="4362044" cy="6237312"/>
          </a:xfrm>
          <a:prstGeom prst="rect">
            <a:avLst/>
          </a:prstGeom>
          <a:noFill/>
        </p:spPr>
      </p:pic>
      <p:pic>
        <p:nvPicPr>
          <p:cNvPr id="4099" name="Picture 3" descr="D:\РАБОТА\АТТЕСТАЦИЯ\АЗИСОВА\Сканер\img150.jpg"/>
          <p:cNvPicPr>
            <a:picLocks noChangeAspect="1" noChangeArrowheads="1"/>
          </p:cNvPicPr>
          <p:nvPr/>
        </p:nvPicPr>
        <p:blipFill>
          <a:blip r:embed="rId3" cstate="print"/>
          <a:srcRect r="3764"/>
          <a:stretch>
            <a:fillRect/>
          </a:stretch>
        </p:blipFill>
        <p:spPr bwMode="auto">
          <a:xfrm>
            <a:off x="4644008" y="332655"/>
            <a:ext cx="4383693" cy="62682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РАБОТА\АТТЕСТАЦИЯ\АЗИСОВА\Сканер\img145.jpg"/>
          <p:cNvPicPr>
            <a:picLocks noChangeAspect="1" noChangeArrowheads="1"/>
          </p:cNvPicPr>
          <p:nvPr/>
        </p:nvPicPr>
        <p:blipFill>
          <a:blip r:embed="rId2" cstate="print"/>
          <a:srcRect r="3764"/>
          <a:stretch>
            <a:fillRect/>
          </a:stretch>
        </p:blipFill>
        <p:spPr bwMode="auto">
          <a:xfrm>
            <a:off x="251520" y="404664"/>
            <a:ext cx="4311685" cy="6165304"/>
          </a:xfrm>
          <a:prstGeom prst="rect">
            <a:avLst/>
          </a:prstGeom>
          <a:noFill/>
        </p:spPr>
      </p:pic>
      <p:pic>
        <p:nvPicPr>
          <p:cNvPr id="2051" name="Picture 3" descr="D:\РАБОТА\АТТЕСТАЦИЯ\АЗИСОВА\Сканер\img146.jpg"/>
          <p:cNvPicPr>
            <a:picLocks noChangeAspect="1" noChangeArrowheads="1"/>
          </p:cNvPicPr>
          <p:nvPr/>
        </p:nvPicPr>
        <p:blipFill>
          <a:blip r:embed="rId3" cstate="print"/>
          <a:srcRect r="3764"/>
          <a:stretch>
            <a:fillRect/>
          </a:stretch>
        </p:blipFill>
        <p:spPr bwMode="auto">
          <a:xfrm>
            <a:off x="4716016" y="404664"/>
            <a:ext cx="4282976" cy="61242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БОТА\АТТЕСТАЦИЯ\АЗИСОВА\Сканер\img151.jpg"/>
          <p:cNvPicPr>
            <a:picLocks noChangeAspect="1" noChangeArrowheads="1"/>
          </p:cNvPicPr>
          <p:nvPr/>
        </p:nvPicPr>
        <p:blipFill>
          <a:blip r:embed="rId2" cstate="print"/>
          <a:srcRect r="3764"/>
          <a:stretch>
            <a:fillRect/>
          </a:stretch>
        </p:blipFill>
        <p:spPr bwMode="auto">
          <a:xfrm>
            <a:off x="2267744" y="188640"/>
            <a:ext cx="4508088" cy="64461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7" name="Picture 1" descr="D:\РАБОТА\АТТЕСТАЦИЯ\АЗИСОВА\Наиля\справки\img138.jpg"/>
          <p:cNvPicPr>
            <a:picLocks noChangeAspect="1" noChangeArrowheads="1"/>
          </p:cNvPicPr>
          <p:nvPr/>
        </p:nvPicPr>
        <p:blipFill>
          <a:blip r:embed="rId2" cstate="print"/>
          <a:srcRect r="3764"/>
          <a:stretch>
            <a:fillRect/>
          </a:stretch>
        </p:blipFill>
        <p:spPr bwMode="auto">
          <a:xfrm>
            <a:off x="179512" y="476672"/>
            <a:ext cx="4355976" cy="6228635"/>
          </a:xfrm>
          <a:prstGeom prst="rect">
            <a:avLst/>
          </a:prstGeom>
          <a:noFill/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67544" y="2420888"/>
            <a:ext cx="11521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:\13\004.jpg"/>
          <p:cNvPicPr>
            <a:picLocks noChangeAspect="1" noChangeArrowheads="1"/>
          </p:cNvPicPr>
          <p:nvPr/>
        </p:nvPicPr>
        <p:blipFill>
          <a:blip r:embed="rId3" cstate="print"/>
          <a:srcRect r="3870"/>
          <a:stretch>
            <a:fillRect/>
          </a:stretch>
        </p:blipFill>
        <p:spPr bwMode="auto">
          <a:xfrm>
            <a:off x="4644008" y="476672"/>
            <a:ext cx="4335977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РАБОТА\АТТЕСТАЦИЯ\АЗИСОВА\Сканер\img153.jpg"/>
          <p:cNvPicPr>
            <a:picLocks noChangeAspect="1" noChangeArrowheads="1"/>
          </p:cNvPicPr>
          <p:nvPr/>
        </p:nvPicPr>
        <p:blipFill>
          <a:blip r:embed="rId2" cstate="print"/>
          <a:srcRect r="3764"/>
          <a:stretch>
            <a:fillRect/>
          </a:stretch>
        </p:blipFill>
        <p:spPr bwMode="auto">
          <a:xfrm>
            <a:off x="4644008" y="476672"/>
            <a:ext cx="4320480" cy="6177880"/>
          </a:xfrm>
          <a:prstGeom prst="rect">
            <a:avLst/>
          </a:prstGeom>
          <a:noFill/>
        </p:spPr>
      </p:pic>
      <p:pic>
        <p:nvPicPr>
          <p:cNvPr id="1026" name="Picture 2" descr="D:\РАБОТА\АТТЕСТАЦИЯ\АЗИСОВА\Сканер\img160.jpg"/>
          <p:cNvPicPr>
            <a:picLocks noChangeAspect="1" noChangeArrowheads="1"/>
          </p:cNvPicPr>
          <p:nvPr/>
        </p:nvPicPr>
        <p:blipFill>
          <a:blip r:embed="rId3" cstate="print"/>
          <a:srcRect r="3764"/>
          <a:stretch>
            <a:fillRect/>
          </a:stretch>
        </p:blipFill>
        <p:spPr bwMode="auto">
          <a:xfrm>
            <a:off x="251520" y="476671"/>
            <a:ext cx="4392488" cy="6280845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539552" y="2996952"/>
            <a:ext cx="16561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72816"/>
            <a:ext cx="35283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Интернет-конкурс: 4</a:t>
            </a:r>
          </a:p>
          <a:p>
            <a:endParaRPr lang="ru-RU" sz="20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 1</a:t>
            </a:r>
          </a:p>
          <a:p>
            <a:endParaRPr lang="ru-RU" sz="20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РАБОТА\АТТЕСТАЦИЯ\АЗИСОВА\Наиля\дипломы\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4511993" cy="6597352"/>
          </a:xfrm>
          <a:prstGeom prst="rect">
            <a:avLst/>
          </a:prstGeom>
          <a:noFill/>
        </p:spPr>
      </p:pic>
      <p:pic>
        <p:nvPicPr>
          <p:cNvPr id="31747" name="Picture 3" descr="D:\РАБОТА\АТТЕСТАЦИЯ\АЗИСОВА\Наиля\дипломы\а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6632"/>
            <a:ext cx="4546849" cy="6597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РАБОТА\АТТЕСТАЦИЯ\АЗИСОВА\Наиля\дипломы\а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4664534" cy="6597352"/>
          </a:xfrm>
          <a:prstGeom prst="rect">
            <a:avLst/>
          </a:prstGeom>
          <a:noFill/>
        </p:spPr>
      </p:pic>
      <p:pic>
        <p:nvPicPr>
          <p:cNvPr id="32771" name="Picture 3" descr="D:\РАБОТА\АТТЕСТАЦИЯ\АЗИСОВА\Наиля\дипломы\диплом Наил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16632"/>
            <a:ext cx="4664034" cy="6597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РАБОТА\АТТЕСТАЦИЯ\АЗИСОВА\Наиля\дипломы\img0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88640"/>
            <a:ext cx="4471925" cy="6381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 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РАБОТА\АТТЕСТАЦИЯ\АЗИСОВА\Наиля\дипломы\img154.jpg"/>
          <p:cNvPicPr>
            <a:picLocks noChangeAspect="1" noChangeArrowheads="1"/>
          </p:cNvPicPr>
          <p:nvPr/>
        </p:nvPicPr>
        <p:blipFill>
          <a:blip r:embed="rId2" cstate="print"/>
          <a:srcRect r="6084" b="2751"/>
          <a:stretch>
            <a:fillRect/>
          </a:stretch>
        </p:blipFill>
        <p:spPr bwMode="auto">
          <a:xfrm>
            <a:off x="2267744" y="476672"/>
            <a:ext cx="4345994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РАБОТА\АТТЕСТАЦИЯ\АЗИСОВА\Наиля\дипломы\6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0648"/>
            <a:ext cx="4565366" cy="6453336"/>
          </a:xfrm>
          <a:prstGeom prst="rect">
            <a:avLst/>
          </a:prstGeom>
          <a:noFill/>
        </p:spPr>
      </p:pic>
      <p:pic>
        <p:nvPicPr>
          <p:cNvPr id="33795" name="Picture 3" descr="D:\РАБОТА\АТТЕСТАЦИЯ\АЗИСОВА\Наиля\дипломы\610(1)-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60648"/>
            <a:ext cx="4564087" cy="6453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rcRect r="1613" b="3139"/>
          <a:stretch>
            <a:fillRect/>
          </a:stretch>
        </p:blipFill>
        <p:spPr bwMode="auto">
          <a:xfrm>
            <a:off x="1835696" y="332656"/>
            <a:ext cx="4615096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 l="2293" t="6300" r="2492" b="9480"/>
          <a:stretch>
            <a:fillRect/>
          </a:stretch>
        </p:blipFill>
        <p:spPr bwMode="auto">
          <a:xfrm>
            <a:off x="755576" y="188640"/>
            <a:ext cx="748883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3" cstate="print"/>
          <a:srcRect l="2295" t="6390" r="3065" b="65612"/>
          <a:stretch>
            <a:fillRect/>
          </a:stretch>
        </p:blipFill>
        <p:spPr bwMode="auto">
          <a:xfrm>
            <a:off x="755576" y="4941168"/>
            <a:ext cx="7488832" cy="161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043608" y="5949280"/>
            <a:ext cx="18722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БОТА\АТТЕСТАЦИЯ\ин\img192.jpg"/>
          <p:cNvPicPr>
            <a:picLocks noChangeAspect="1" noChangeArrowheads="1"/>
          </p:cNvPicPr>
          <p:nvPr/>
        </p:nvPicPr>
        <p:blipFill>
          <a:blip r:embed="rId2" cstate="print"/>
          <a:srcRect l="3764"/>
          <a:stretch>
            <a:fillRect/>
          </a:stretch>
        </p:blipFill>
        <p:spPr bwMode="auto">
          <a:xfrm>
            <a:off x="107504" y="260648"/>
            <a:ext cx="4462761" cy="6381328"/>
          </a:xfrm>
          <a:prstGeom prst="rect">
            <a:avLst/>
          </a:prstGeom>
          <a:noFill/>
        </p:spPr>
      </p:pic>
      <p:pic>
        <p:nvPicPr>
          <p:cNvPr id="1027" name="Picture 3" descr="D:\РАБОТА\АТТЕСТАЦИЯ\ин\img197.jpg"/>
          <p:cNvPicPr>
            <a:picLocks noChangeAspect="1" noChangeArrowheads="1"/>
          </p:cNvPicPr>
          <p:nvPr/>
        </p:nvPicPr>
        <p:blipFill>
          <a:blip r:embed="rId3" cstate="print"/>
          <a:srcRect r="3764"/>
          <a:stretch>
            <a:fillRect/>
          </a:stretch>
        </p:blipFill>
        <p:spPr bwMode="auto">
          <a:xfrm>
            <a:off x="4572000" y="260648"/>
            <a:ext cx="4427984" cy="6331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РАБОТА\АТТЕСТАЦИЯ\АЗИСОВА\Сканер\IMG_0001.jpg"/>
          <p:cNvPicPr>
            <a:picLocks noChangeAspect="1" noChangeArrowheads="1"/>
          </p:cNvPicPr>
          <p:nvPr/>
        </p:nvPicPr>
        <p:blipFill>
          <a:blip r:embed="rId2" cstate="print"/>
          <a:srcRect r="983"/>
          <a:stretch>
            <a:fillRect/>
          </a:stretch>
        </p:blipFill>
        <p:spPr bwMode="auto">
          <a:xfrm>
            <a:off x="395536" y="692696"/>
            <a:ext cx="4248472" cy="589124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115616" y="3140968"/>
            <a:ext cx="15841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РАБОТА\АТТЕСТАЦИЯ\АЗИСОВА\Сканер\img144.jpg"/>
          <p:cNvPicPr>
            <a:picLocks noChangeAspect="1" noChangeArrowheads="1"/>
          </p:cNvPicPr>
          <p:nvPr/>
        </p:nvPicPr>
        <p:blipFill>
          <a:blip r:embed="rId3" cstate="print"/>
          <a:srcRect r="3764"/>
          <a:stretch>
            <a:fillRect/>
          </a:stretch>
        </p:blipFill>
        <p:spPr bwMode="auto">
          <a:xfrm>
            <a:off x="4788024" y="620687"/>
            <a:ext cx="4182259" cy="5980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3. Наличие публикаций 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72816"/>
            <a:ext cx="352839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Интернет-публикация: 1</a:t>
            </a:r>
          </a:p>
          <a:p>
            <a:endParaRPr lang="ru-RU" sz="20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1  </a:t>
            </a:r>
          </a:p>
          <a:p>
            <a:endParaRPr lang="ru-RU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D:\РАБОТА\АТТЕСТАЦИЯ\АЗИСОВА\Наиля\дипломы\e_0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664034" cy="6597352"/>
          </a:xfrm>
          <a:prstGeom prst="rect">
            <a:avLst/>
          </a:prstGeom>
          <a:noFill/>
        </p:spPr>
      </p:pic>
      <p:pic>
        <p:nvPicPr>
          <p:cNvPr id="6146" name="Picture 2" descr="D:\РАБОТА\АТТЕСТАЦИЯ\АЗИСОВА\Наиля\дипломы\e_0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16632"/>
            <a:ext cx="4632487" cy="6552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E7DBED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254</Words>
  <Application>Microsoft Office PowerPoint</Application>
  <PresentationFormat>Экран (4:3)</PresentationFormat>
  <Paragraphs>45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Потаповы</dc:creator>
  <cp:lastModifiedBy>Потаповы</cp:lastModifiedBy>
  <cp:revision>28</cp:revision>
  <dcterms:created xsi:type="dcterms:W3CDTF">2019-10-12T18:21:55Z</dcterms:created>
  <dcterms:modified xsi:type="dcterms:W3CDTF">2019-12-28T16:51:05Z</dcterms:modified>
</cp:coreProperties>
</file>