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258" r:id="rId4"/>
    <p:sldId id="259" r:id="rId5"/>
    <p:sldId id="274" r:id="rId6"/>
    <p:sldId id="261" r:id="rId7"/>
    <p:sldId id="262" r:id="rId8"/>
    <p:sldId id="277" r:id="rId9"/>
    <p:sldId id="278" r:id="rId10"/>
    <p:sldId id="279" r:id="rId11"/>
    <p:sldId id="298" r:id="rId12"/>
    <p:sldId id="299" r:id="rId13"/>
    <p:sldId id="263" r:id="rId14"/>
    <p:sldId id="280" r:id="rId15"/>
    <p:sldId id="281" r:id="rId16"/>
    <p:sldId id="282" r:id="rId17"/>
    <p:sldId id="283" r:id="rId18"/>
    <p:sldId id="284" r:id="rId19"/>
    <p:sldId id="264" r:id="rId20"/>
    <p:sldId id="265" r:id="rId21"/>
    <p:sldId id="286" r:id="rId22"/>
    <p:sldId id="287" r:id="rId23"/>
    <p:sldId id="288" r:id="rId24"/>
    <p:sldId id="266" r:id="rId25"/>
    <p:sldId id="293" r:id="rId26"/>
    <p:sldId id="294" r:id="rId27"/>
    <p:sldId id="267" r:id="rId28"/>
    <p:sldId id="268" r:id="rId29"/>
    <p:sldId id="269" r:id="rId30"/>
    <p:sldId id="270" r:id="rId31"/>
    <p:sldId id="296" r:id="rId32"/>
    <p:sldId id="297" r:id="rId33"/>
    <p:sldId id="272" r:id="rId34"/>
    <p:sldId id="292" r:id="rId35"/>
    <p:sldId id="273" r:id="rId36"/>
    <p:sldId id="28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F702DD6-0C5C-4A01-973B-0C35BA02B90B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60000"/>
                <a:satMod val="355000"/>
              </a:schemeClr>
            </a:gs>
            <a:gs pos="40000">
              <a:schemeClr val="bg2">
                <a:tint val="85000"/>
                <a:satMod val="320000"/>
              </a:schemeClr>
            </a:gs>
            <a:gs pos="100000">
              <a:schemeClr val="bg2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8578" y="226274"/>
            <a:ext cx="425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9470" y="870020"/>
            <a:ext cx="4089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Жавнеровой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Татьяны Александровны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структурного подразделения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«Детского сада №18 комбинированного вида» МБДОУ «Детский сад «Радуга» комбинированного вида»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2852936"/>
            <a:ext cx="48600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14.05.1973г.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 государственный  педагогический  институт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им.М,Е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«Педагогика и психология (дошкольная)» «Методист по дошкольному воспитанию .Воспитатель в детском саду.»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  ЭВ № 048329,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  30 июня  1994г.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специальности): 27 лет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27 лет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Высшая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№101, 20.02.20217г.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Воспитатель.15.08.1994г.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16" y="980728"/>
            <a:ext cx="3876795" cy="5169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95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" y="361302"/>
            <a:ext cx="4360386" cy="61671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99" y="346828"/>
            <a:ext cx="4366862" cy="617630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120146" y="2420888"/>
            <a:ext cx="3312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8" y="273786"/>
            <a:ext cx="4438418" cy="62775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92" y="237229"/>
            <a:ext cx="4455403" cy="630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6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241891"/>
            <a:ext cx="4500184" cy="6364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92" y="241891"/>
            <a:ext cx="4483521" cy="634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6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79" y="-19846"/>
            <a:ext cx="9036496" cy="86895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 участия воспитанников в конкурсах, выставках, турнирах, соревнованиях, акциях, фестивалях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14" y="776612"/>
            <a:ext cx="4345956" cy="609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6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95287"/>
            <a:ext cx="85725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95287"/>
            <a:ext cx="85725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0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1633" y="-893442"/>
            <a:ext cx="6120680" cy="85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0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" y="215038"/>
            <a:ext cx="4536504" cy="63950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t="1991" r="4683" b="1546"/>
          <a:stretch/>
        </p:blipFill>
        <p:spPr>
          <a:xfrm rot="10800000">
            <a:off x="4716016" y="220789"/>
            <a:ext cx="4325470" cy="638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91152" y="49572"/>
            <a:ext cx="4773135" cy="671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9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498080" cy="79695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 авторских программ и методических пособий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2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58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собственного инновационного педагогического опыта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8352928" cy="1872208"/>
          </a:xfrm>
        </p:spPr>
        <p:txBody>
          <a:bodyPr/>
          <a:lstStyle/>
          <a:p>
            <a:pPr marL="82296" indent="0" algn="ctr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 Развитие познавательного интереса у детей младшего дошкольного возраста через ознакомления с природой»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1864" y="2967335"/>
            <a:ext cx="798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sz="24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://ds18ruz.schoolrm.ru/sveden/employees/19284/209795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2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04653"/>
            <a:ext cx="4454145" cy="62286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" y="-38203"/>
            <a:ext cx="9144000" cy="79695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6.Выступления  на заседаниях методических советов, научно-практических конференциях, педагогических чтениях, семинарах, секциях, форумах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68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2" y="499716"/>
            <a:ext cx="4379903" cy="61053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58" y="499715"/>
            <a:ext cx="4351960" cy="610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5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7499" y="-878303"/>
            <a:ext cx="6192688" cy="8758622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7596336" y="5373216"/>
            <a:ext cx="1008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06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45618"/>
              </p:ext>
            </p:extLst>
          </p:nvPr>
        </p:nvGraphicFramePr>
        <p:xfrm>
          <a:off x="2202024" y="39706"/>
          <a:ext cx="4824536" cy="6819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PDF" r:id="rId4" imgW="0" imgH="360" progId="FoxitPhantomPDF.Document">
                  <p:embed/>
                </p:oleObj>
              </mc:Choice>
              <mc:Fallback>
                <p:oleObj name="PDF" r:id="rId4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2024" y="39706"/>
                        <a:ext cx="4824536" cy="6819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054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498080" cy="5373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мастер-классов, мероприятий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92767"/>
            <a:ext cx="4608512" cy="646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0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" y="0"/>
            <a:ext cx="9144000" cy="689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2" y="254795"/>
            <a:ext cx="4418894" cy="61992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6188"/>
            <a:ext cx="4353749" cy="610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1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" y="0"/>
            <a:ext cx="9144000" cy="689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04" y="187683"/>
            <a:ext cx="4690752" cy="658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" y="0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498080" cy="50891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8.Экспертная  деятельность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1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4" y="0"/>
            <a:ext cx="9096536" cy="75232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9.Общественно-педагогическая активность педагога: участие в комиссиях, педагогических сообществах, в жюри конкурсов.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93" y="726276"/>
            <a:ext cx="4308292" cy="601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7" y="880106"/>
            <a:ext cx="4184700" cy="586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8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53630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67" y="496218"/>
            <a:ext cx="4348977" cy="6101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16" y="493784"/>
            <a:ext cx="4350713" cy="610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450"/>
            <a:ext cx="8146152" cy="57606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901" y="472558"/>
            <a:ext cx="4544331" cy="638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2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11212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12"/>
            <a:ext cx="7498080" cy="47550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11.Качество взаимодействия с родителями воспитанников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1073"/>
            <a:ext cx="4320480" cy="60611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92" y="410311"/>
            <a:ext cx="4385176" cy="615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16"/>
            <a:ext cx="9327763" cy="7029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6" y="-1"/>
            <a:ext cx="4824429" cy="675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2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" y="-171400"/>
            <a:ext cx="9327763" cy="7029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71" y="234242"/>
            <a:ext cx="4612138" cy="64807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171400"/>
            <a:ext cx="7498080" cy="50891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12.Работа с детьми из социально-неблагополучных семей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7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5" y="-55612"/>
            <a:ext cx="9174117" cy="69136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498080" cy="40868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 педагога в профессиональных конкурсах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17" y="385410"/>
            <a:ext cx="4608512" cy="644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0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5" y="-55612"/>
            <a:ext cx="9174117" cy="69136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" y="102519"/>
            <a:ext cx="4491896" cy="63531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11" y="104849"/>
            <a:ext cx="4519689" cy="635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7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-107900"/>
            <a:ext cx="4536504" cy="65293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92944"/>
            <a:ext cx="4361573" cy="611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92945"/>
            <a:ext cx="4326568" cy="61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1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3" name="Picture 2" descr="C:\Users\User\OneDrive\Рабочий стол\гр\IMG_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697" y="404664"/>
            <a:ext cx="4383093" cy="609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04663"/>
            <a:ext cx="4313127" cy="60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4" y="476670"/>
            <a:ext cx="4375897" cy="61388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20" y="476671"/>
            <a:ext cx="4382920" cy="613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4889"/>
            <a:ext cx="4362772" cy="61204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94" y="476672"/>
            <a:ext cx="4376778" cy="61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-35502"/>
            <a:ext cx="2376264" cy="49852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2.Наставничество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69" y="407903"/>
            <a:ext cx="4556779" cy="63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4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6880808" cy="58092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3.Наличие публикаций, включая Интернет-публикации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58" y="476672"/>
            <a:ext cx="4548704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2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1" y="260648"/>
            <a:ext cx="4228643" cy="5976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76" y="249386"/>
            <a:ext cx="4236611" cy="598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7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188640"/>
            <a:ext cx="8748464" cy="61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533</TotalTime>
  <Words>250</Words>
  <Application>Microsoft Office PowerPoint</Application>
  <PresentationFormat>Экран (4:3)</PresentationFormat>
  <Paragraphs>34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Солнцестояние</vt:lpstr>
      <vt:lpstr>PDF</vt:lpstr>
      <vt:lpstr>Презентация PowerPoint</vt:lpstr>
      <vt:lpstr>Наличие собственного инновационного педагогического опыта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2.Наставничество</vt:lpstr>
      <vt:lpstr>3.Наличие публикаций, включая Интернет-публикации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4.Результаты 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5.Наличие  авторских программ и методических пособий</vt:lpstr>
      <vt:lpstr>6.Выступления  на заседаниях методических советов, научно-практических конференциях, педагогических чтениях, семинарах, секциях, форумах</vt:lpstr>
      <vt:lpstr>Презентация PowerPoint</vt:lpstr>
      <vt:lpstr>Презентация PowerPoint</vt:lpstr>
      <vt:lpstr>Презентация PowerPoint</vt:lpstr>
      <vt:lpstr>7. Проведение открытых занятий, мастер-классов, мероприятий.</vt:lpstr>
      <vt:lpstr>Презентация PowerPoint</vt:lpstr>
      <vt:lpstr>Презентация PowerPoint</vt:lpstr>
      <vt:lpstr>8.Экспертная  деятельность</vt:lpstr>
      <vt:lpstr>9.Общественно-педагогическая активность педагога: участие в комиссиях, педагогических сообществах, в жюри конкурсов.</vt:lpstr>
      <vt:lpstr>10. Позитивные результаты работы с воспитанниками</vt:lpstr>
      <vt:lpstr>11.Качество взаимодействия с родителями воспитанников.</vt:lpstr>
      <vt:lpstr>Презентация PowerPoint</vt:lpstr>
      <vt:lpstr>12.Работа с детьми из социально-неблагополучных семей</vt:lpstr>
      <vt:lpstr>13. Участие  педагога в профессиональных конкурсах</vt:lpstr>
      <vt:lpstr>Презентация PowerPoint</vt:lpstr>
      <vt:lpstr>14. Награды и поощрения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50</cp:revision>
  <dcterms:created xsi:type="dcterms:W3CDTF">2021-10-08T17:37:30Z</dcterms:created>
  <dcterms:modified xsi:type="dcterms:W3CDTF">2021-11-09T17:09:57Z</dcterms:modified>
</cp:coreProperties>
</file>