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3" r:id="rId3"/>
    <p:sldId id="297" r:id="rId4"/>
    <p:sldId id="296" r:id="rId5"/>
    <p:sldId id="260" r:id="rId6"/>
    <p:sldId id="264" r:id="rId7"/>
    <p:sldId id="306" r:id="rId8"/>
    <p:sldId id="307" r:id="rId9"/>
    <p:sldId id="271" r:id="rId10"/>
    <p:sldId id="277" r:id="rId11"/>
    <p:sldId id="301" r:id="rId12"/>
    <p:sldId id="305" r:id="rId13"/>
    <p:sldId id="269" r:id="rId14"/>
    <p:sldId id="298" r:id="rId15"/>
    <p:sldId id="299" r:id="rId16"/>
    <p:sldId id="281" r:id="rId17"/>
    <p:sldId id="282" r:id="rId18"/>
    <p:sldId id="300" r:id="rId19"/>
    <p:sldId id="285" r:id="rId20"/>
    <p:sldId id="268" r:id="rId21"/>
    <p:sldId id="304" r:id="rId22"/>
    <p:sldId id="267" r:id="rId23"/>
    <p:sldId id="283" r:id="rId24"/>
    <p:sldId id="284" r:id="rId25"/>
    <p:sldId id="286" r:id="rId26"/>
    <p:sldId id="274" r:id="rId27"/>
    <p:sldId id="303" r:id="rId28"/>
  </p:sldIdLst>
  <p:sldSz cx="9144000" cy="6858000" type="screen4x3"/>
  <p:notesSz cx="6858000" cy="9144000"/>
  <p:custDataLst>
    <p:tags r:id="rId3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1E78"/>
    <a:srgbClr val="666699"/>
    <a:srgbClr val="3399FF"/>
    <a:srgbClr val="04374A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434" autoAdjust="0"/>
  </p:normalViewPr>
  <p:slideViewPr>
    <p:cSldViewPr>
      <p:cViewPr>
        <p:scale>
          <a:sx n="74" d="100"/>
          <a:sy n="74" d="100"/>
        </p:scale>
        <p:origin x="128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306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44624"/>
            <a:ext cx="8784976" cy="1728192"/>
          </a:xfrm>
        </p:spPr>
        <p:txBody>
          <a:bodyPr/>
          <a:lstStyle>
            <a:lvl1pPr>
              <a:defRPr b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51520" y="228168"/>
            <a:ext cx="8784976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4" name="Текст 2"/>
          <p:cNvSpPr>
            <a:spLocks noGrp="1"/>
          </p:cNvSpPr>
          <p:nvPr>
            <p:ph idx="1"/>
          </p:nvPr>
        </p:nvSpPr>
        <p:spPr>
          <a:xfrm>
            <a:off x="2123728" y="1628800"/>
            <a:ext cx="7020272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5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999381"/>
            <a:ext cx="4248472" cy="4525963"/>
          </a:xfrm>
        </p:spPr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1999381"/>
            <a:ext cx="4248472" cy="4525963"/>
          </a:xfrm>
        </p:spPr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748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502048"/>
            <a:ext cx="4040188" cy="3951288"/>
          </a:xfrm>
        </p:spPr>
        <p:txBody>
          <a:bodyPr/>
          <a:lstStyle>
            <a:lvl1pPr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925142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502048"/>
            <a:ext cx="4041775" cy="3951288"/>
          </a:xfrm>
        </p:spPr>
        <p:txBody>
          <a:bodyPr/>
          <a:lstStyle>
            <a:lvl1pPr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8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24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20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presentation-creation.ru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6000">
              <a:schemeClr val="accent3">
                <a:lumMod val="0"/>
                <a:lumOff val="100000"/>
                <a:alpha val="53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28168"/>
            <a:ext cx="8784976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23728" y="1628800"/>
            <a:ext cx="7020272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3"/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93sar.schoolrm.ru/sveden/employees/10035/322654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44624"/>
            <a:ext cx="8784976" cy="955484"/>
          </a:xfrm>
        </p:spPr>
        <p:txBody>
          <a:bodyPr>
            <a:normAutofit fontScale="90000"/>
          </a:bodyPr>
          <a:lstStyle/>
          <a:p>
            <a:r>
              <a:rPr lang="ru-RU" altLang="ru-RU" dirty="0" smtClean="0">
                <a:latin typeface="Times New Roman" pitchFamily="18" charset="0"/>
              </a:rPr>
              <a:t/>
            </a:r>
            <a:br>
              <a:rPr lang="ru-RU" altLang="ru-RU" dirty="0" smtClean="0">
                <a:latin typeface="Times New Roman" pitchFamily="18" charset="0"/>
              </a:rPr>
            </a:br>
            <a:r>
              <a:rPr lang="ru-RU" altLang="ru-RU" sz="3100" dirty="0" smtClean="0">
                <a:latin typeface="Times New Roman" pitchFamily="18" charset="0"/>
              </a:rPr>
              <a:t>Министерство образования Республики Мордовия</a:t>
            </a:r>
            <a:r>
              <a:rPr lang="ru-RU" sz="3100" dirty="0" smtClean="0"/>
              <a:t/>
            </a:r>
            <a:br>
              <a:rPr lang="ru-RU" sz="3100" dirty="0" smtClean="0"/>
            </a:br>
            <a:endParaRPr lang="ru-RU" sz="31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689360"/>
            <a:ext cx="628654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altLang="ru-RU" sz="3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Зуйковой Ирины Владимировны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музыкального руководителя муниципального дошкольного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 учреждения «Детский сад №93»</a:t>
            </a:r>
            <a:endParaRPr lang="ru-RU" alt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2500306"/>
            <a:ext cx="63579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сентября 1979 г.</a:t>
            </a:r>
          </a:p>
          <a:p>
            <a:pPr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высшее, Мордовский государственный педагогический институт имени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М.Е.Евсевьева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Clr>
                <a:srgbClr val="C17529">
                  <a:lumMod val="75000"/>
                </a:srgbClr>
              </a:buClr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050100 Педагогическое образование;          </a:t>
            </a:r>
          </a:p>
          <a:p>
            <a:pPr lvl="0">
              <a:buClr>
                <a:srgbClr val="C17529">
                  <a:lumMod val="75000"/>
                </a:srgbClr>
              </a:buClr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Квалификация: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Учитель музыки по специальности «Музыкальное образование»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Clr>
                <a:srgbClr val="C17529">
                  <a:lumMod val="75000"/>
                </a:srgbClr>
              </a:buClr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Диплом: № 502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Clr>
                <a:srgbClr val="C17529">
                  <a:lumMod val="75000"/>
                </a:srgbClr>
              </a:buClr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Дата выдачи: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30.01.2004 год,</a:t>
            </a:r>
          </a:p>
          <a:p>
            <a:pPr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лет,</a:t>
            </a:r>
          </a:p>
          <a:p>
            <a:pPr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</a:p>
          <a:p>
            <a:pPr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13 лет (музыкальный руководитель)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50" r="18010" b="14547"/>
          <a:stretch/>
        </p:blipFill>
        <p:spPr>
          <a:xfrm>
            <a:off x="6318783" y="1000108"/>
            <a:ext cx="2559512" cy="35297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2320">
            <a:off x="5807339" y="4775062"/>
            <a:ext cx="1749100" cy="1749100"/>
          </a:xfrm>
          <a:prstGeom prst="rect">
            <a:avLst/>
          </a:prstGeom>
          <a:effectLst>
            <a:glow>
              <a:schemeClr val="bg1"/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35696" y="332656"/>
            <a:ext cx="62646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Наличии публикаций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37593"/>
            <a:ext cx="4916117" cy="34810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914436"/>
            <a:ext cx="3350689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7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69" y="307308"/>
            <a:ext cx="2894350" cy="39808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719" y="2708920"/>
            <a:ext cx="2839752" cy="39062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07308"/>
            <a:ext cx="2893987" cy="39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9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764704"/>
            <a:ext cx="3816424" cy="539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5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548680"/>
            <a:ext cx="75337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заседаниях методических советов,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аучно-практических конференциях, педагогических чтениях,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семинарах, секциях, форумах, радиопередачах (очно).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0" y="1852945"/>
            <a:ext cx="3096346" cy="43768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852945"/>
            <a:ext cx="3096344" cy="43768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052736"/>
            <a:ext cx="3338361" cy="46311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52736"/>
            <a:ext cx="3338361" cy="463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3494708" cy="4962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36712"/>
            <a:ext cx="3608353" cy="496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5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занятий, мастер- классов, мероприятий.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379065"/>
            <a:ext cx="3644907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1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03648" y="620688"/>
            <a:ext cx="6696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Экспертная деятельность.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412776"/>
            <a:ext cx="2808312" cy="410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88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79065"/>
            <a:ext cx="3139526" cy="44394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197" y="1421712"/>
            <a:ext cx="3270397" cy="435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11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регионального компонента в образовательном процессе.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351" y="1268760"/>
            <a:ext cx="3507314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8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476670"/>
            <a:ext cx="734481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педагогического опыта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Зуйковой Ирины Владимировны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№ 93»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сайта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 smtClean="0"/>
          </a:p>
          <a:p>
            <a:pPr algn="ctr"/>
            <a:r>
              <a:rPr lang="en-US" dirty="0">
                <a:hlinkClick r:id="rId2"/>
              </a:rPr>
              <a:t>https://ds93sar.schoolrm.ru/sveden/employees/10035/322654</a:t>
            </a:r>
            <a:endParaRPr lang="ru-RU" dirty="0"/>
          </a:p>
          <a:p>
            <a:pPr algn="ctr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34302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02" y="1458966"/>
            <a:ext cx="3402720" cy="43801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379066"/>
            <a:ext cx="3153049" cy="4460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720"/>
            <a:ext cx="3427487" cy="47174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908720"/>
            <a:ext cx="3382013" cy="471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6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80728"/>
            <a:ext cx="6480720" cy="4860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101"/>
            <a:ext cx="3700704" cy="47632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268102"/>
            <a:ext cx="3370098" cy="476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980728"/>
            <a:ext cx="6264696" cy="469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548680"/>
            <a:ext cx="54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42" y="1484784"/>
            <a:ext cx="3455399" cy="47525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84784"/>
            <a:ext cx="3456384" cy="475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2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Награды и поощрения.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43" y="1379065"/>
            <a:ext cx="2705254" cy="38648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379065"/>
            <a:ext cx="4376225" cy="30963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628800"/>
            <a:ext cx="8568952" cy="2664296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12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авторских программ, методических пособий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84784"/>
            <a:ext cx="3417350" cy="47007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94136"/>
            <a:ext cx="3410552" cy="469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7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партнерского взаимодействия с родителями для решения воспитательных и образовательных задач.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02" y="1379065"/>
            <a:ext cx="3618812" cy="497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2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776864" cy="1150897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инновационной (экспериментальной) деятельности.</a:t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76" y="1052735"/>
            <a:ext cx="2637055" cy="38605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438" y="2636912"/>
            <a:ext cx="2879139" cy="39604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052735"/>
            <a:ext cx="2633764" cy="372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55576" y="476672"/>
            <a:ext cx="8461697" cy="50405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 конкурсах.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8" y="1556792"/>
            <a:ext cx="3168352" cy="45889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608" y="1556791"/>
            <a:ext cx="3246421" cy="45889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96752"/>
            <a:ext cx="3240054" cy="45889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994" y="1196752"/>
            <a:ext cx="3246422" cy="458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22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80728"/>
            <a:ext cx="3559122" cy="50318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973796"/>
            <a:ext cx="3528392" cy="498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61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3455644" cy="4752527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348879"/>
            <a:ext cx="5040560" cy="35179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f9eac6577e9e95d6fb3f59f9cbfceda20487e4"/>
</p:tagLst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8452</TotalTime>
  <Words>203</Words>
  <Application>Microsoft Office PowerPoint</Application>
  <PresentationFormat>Экран (4:3)</PresentationFormat>
  <Paragraphs>36</Paragraphs>
  <Slides>27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Тема Office</vt:lpstr>
      <vt:lpstr> Министерство образования Республики Мордовия </vt:lpstr>
      <vt:lpstr>Презентация PowerPoint</vt:lpstr>
      <vt:lpstr>Наличие авторских программ, методических пособий.</vt:lpstr>
      <vt:lpstr>Организация партнерского взаимодействия с родителями для решения воспитательных и образовательных задач.</vt:lpstr>
      <vt:lpstr>Участие в инновационной (экспериментальной) деятельности. </vt:lpstr>
      <vt:lpstr> Результаты участия воспитанников в конкурсах.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открытых занятий, мастер- классов, мероприятий.</vt:lpstr>
      <vt:lpstr>Презентация PowerPoint</vt:lpstr>
      <vt:lpstr>Общественно-педагогическая активность педагога: участие в комиссиях, педагогических сообществах, в жюри конкурсов.</vt:lpstr>
      <vt:lpstr>Реализация регионального компонента в образовательном процессе.</vt:lpstr>
      <vt:lpstr>Участие педагога в профессиональных конкурсах.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Награды и поощрения.</vt:lpstr>
      <vt:lpstr>Спасибо за внимание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Скрипичный ключ</dc:title>
  <dc:creator>obstinate</dc:creator>
  <dc:description>Шаблон презентации с сайта https://presentation-creation.ru/</dc:description>
  <cp:lastModifiedBy>RePack by Diakov</cp:lastModifiedBy>
  <cp:revision>576</cp:revision>
  <dcterms:created xsi:type="dcterms:W3CDTF">2018-02-25T09:09:03Z</dcterms:created>
  <dcterms:modified xsi:type="dcterms:W3CDTF">2024-02-26T08:09:29Z</dcterms:modified>
</cp:coreProperties>
</file>