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5373216"/>
            <a:ext cx="557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«Детский сад №22 комбинированного вида»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Игнатьева Надежда Алексеевна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124744"/>
            <a:ext cx="455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ордовский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564904"/>
            <a:ext cx="376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народный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933056"/>
            <a:ext cx="3603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79458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Основными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среди мордовских узоров являются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cs622216.vk.me/v622216548/1580a/H_sdQ0Qk3KU.jpg"/>
          <p:cNvPicPr>
            <a:picLocks noChangeAspect="1" noChangeArrowheads="1"/>
          </p:cNvPicPr>
          <p:nvPr/>
        </p:nvPicPr>
        <p:blipFill>
          <a:blip r:embed="rId3" cstate="print"/>
          <a:srcRect l="65519"/>
          <a:stretch>
            <a:fillRect/>
          </a:stretch>
        </p:blipFill>
        <p:spPr bwMode="auto">
          <a:xfrm>
            <a:off x="2771800" y="2564904"/>
            <a:ext cx="1970584" cy="1933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2060848"/>
            <a:ext cx="839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622216.vk.me/v622216548/1580a/H_sdQ0Qk3KU.jpg"/>
          <p:cNvPicPr>
            <a:picLocks noChangeAspect="1" noChangeArrowheads="1"/>
          </p:cNvPicPr>
          <p:nvPr/>
        </p:nvPicPr>
        <p:blipFill>
          <a:blip r:embed="rId3" cstate="print"/>
          <a:srcRect l="35280"/>
          <a:stretch>
            <a:fillRect/>
          </a:stretch>
        </p:blipFill>
        <p:spPr bwMode="auto">
          <a:xfrm>
            <a:off x="1043608" y="2564904"/>
            <a:ext cx="3698776" cy="1933576"/>
          </a:xfrm>
          <a:prstGeom prst="rect">
            <a:avLst/>
          </a:prstGeom>
          <a:noFill/>
        </p:spPr>
      </p:pic>
      <p:pic>
        <p:nvPicPr>
          <p:cNvPr id="45064" name="Picture 8" descr="http://dopoln.ru/pars_docs/refs/192/191427/191427_html_3ced90c9.jpg"/>
          <p:cNvPicPr>
            <a:picLocks noChangeAspect="1" noChangeArrowheads="1"/>
          </p:cNvPicPr>
          <p:nvPr/>
        </p:nvPicPr>
        <p:blipFill>
          <a:blip r:embed="rId4" cstate="print"/>
          <a:srcRect l="28819" t="31507" r="53294" b="54794"/>
          <a:stretch>
            <a:fillRect/>
          </a:stretch>
        </p:blipFill>
        <p:spPr bwMode="auto">
          <a:xfrm>
            <a:off x="5580112" y="2780928"/>
            <a:ext cx="2203445" cy="12241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2132856"/>
            <a:ext cx="118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6" name="Picture 10" descr="http://urf.podelise.ru/tw_files2/urls_2/4/d-3073/3073_html_7eb8fa06.jpg"/>
          <p:cNvPicPr>
            <a:picLocks noChangeAspect="1" noChangeArrowheads="1"/>
          </p:cNvPicPr>
          <p:nvPr/>
        </p:nvPicPr>
        <p:blipFill>
          <a:blip r:embed="rId5" cstate="print"/>
          <a:srcRect r="40445"/>
          <a:stretch>
            <a:fillRect/>
          </a:stretch>
        </p:blipFill>
        <p:spPr bwMode="auto">
          <a:xfrm>
            <a:off x="4788024" y="4941168"/>
            <a:ext cx="3528392" cy="10382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29550" y="4149080"/>
            <a:ext cx="183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триугольник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8" name="Picture 12" descr="http://900igr.net/datai/tekhnologija/Vyshivka-2/0004-006-Vyshivka-odin-iz-drevnejshikh-vidov-narodnogo-khudozhestvenn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3312368" cy="1889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44034" name="Picture 2" descr="http://cs622216.vk.me/v622216548/1580a/H_sdQ0Qk3KU.jpg"/>
          <p:cNvPicPr>
            <a:picLocks noChangeAspect="1" noChangeArrowheads="1"/>
          </p:cNvPicPr>
          <p:nvPr/>
        </p:nvPicPr>
        <p:blipFill>
          <a:blip r:embed="rId3" cstate="print"/>
          <a:srcRect l="34020"/>
          <a:stretch>
            <a:fillRect/>
          </a:stretch>
        </p:blipFill>
        <p:spPr bwMode="auto">
          <a:xfrm>
            <a:off x="1403648" y="2708920"/>
            <a:ext cx="5904656" cy="3027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1196752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ромб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43010" name="Picture 2" descr="https://arhivurokov.ru/kopilka/uploads/user_file_5639f549c4b87/img_user_file_5639f549c4b87_6.jpg"/>
          <p:cNvPicPr>
            <a:picLocks noChangeAspect="1" noChangeArrowheads="1"/>
          </p:cNvPicPr>
          <p:nvPr/>
        </p:nvPicPr>
        <p:blipFill>
          <a:blip r:embed="rId3" cstate="print"/>
          <a:srcRect l="5906" t="35626" r="5501" b="29725"/>
          <a:stretch>
            <a:fillRect/>
          </a:stretch>
        </p:blipFill>
        <p:spPr bwMode="auto">
          <a:xfrm>
            <a:off x="2123728" y="3861048"/>
            <a:ext cx="5400600" cy="1584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36764" y="1556792"/>
            <a:ext cx="231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зигзаг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41986" name="Picture 2" descr="https://filed16-20.my.mail.ru/pic?url=http%3A%2F%2Fpics.livejournal.com%2Ferziya_skinema%2Fpic%2F0000e8c2&amp;mw=&amp;mh=&amp;sig=c514dda8a355c4f8f72e17caba7b4c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4968552" cy="46704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4518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Восьмиконечная звезда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40962" name="Picture 2" descr="https://arhivurokov.ru/kopilka/uploads/user_file_5639f549c4b87/img_user_file_5639f549c4b87_12.jpg"/>
          <p:cNvPicPr>
            <a:picLocks noChangeAspect="1" noChangeArrowheads="1"/>
          </p:cNvPicPr>
          <p:nvPr/>
        </p:nvPicPr>
        <p:blipFill>
          <a:blip r:embed="rId3" cstate="print"/>
          <a:srcRect l="25987" t="20475" r="27945" b="5501"/>
          <a:stretch>
            <a:fillRect/>
          </a:stretch>
        </p:blipFill>
        <p:spPr bwMode="auto">
          <a:xfrm>
            <a:off x="4499992" y="1916832"/>
            <a:ext cx="3456384" cy="41653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836712"/>
            <a:ext cx="4562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Роговидные </a:t>
            </a:r>
          </a:p>
          <a:p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узоры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39938" name="Picture 2" descr="http://900igr.net/up/datas/249341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908720"/>
            <a:ext cx="768085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38914" name="Picture 2" descr="http://900igr.net/up/datas/144837/010.jpg"/>
          <p:cNvPicPr>
            <a:picLocks noChangeAspect="1" noChangeArrowheads="1"/>
          </p:cNvPicPr>
          <p:nvPr/>
        </p:nvPicPr>
        <p:blipFill>
          <a:blip r:embed="rId3" cstate="print"/>
          <a:srcRect t="8001"/>
          <a:stretch>
            <a:fillRect/>
          </a:stretch>
        </p:blipFill>
        <p:spPr bwMode="auto">
          <a:xfrm>
            <a:off x="899592" y="836712"/>
            <a:ext cx="7474239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908720"/>
            <a:ext cx="49154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 это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132856"/>
            <a:ext cx="62774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узор, построенный на ритмическом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чередовании и организованном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расположении элементов.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26" name="Picture 2" descr="https://ds04.infourok.ru/uploads/ex/0ad7/00040276-c47f09db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1008"/>
            <a:ext cx="6335688" cy="2852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5927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Орнамент, состоящий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из повторяющихся элементов-мотивов,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которые являются основой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02" name="Picture 2" descr="https://im0-tub-ru.yandex.net/i?id=14fccd51b742e59c9673ef78de4fe32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6354724" cy="1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pic>
        <p:nvPicPr>
          <p:cNvPr id="50178" name="Picture 2" descr="https://fs00.infourok.ru/images/doc/180/206494/img18.jpg"/>
          <p:cNvPicPr>
            <a:picLocks noChangeAspect="1" noChangeArrowheads="1"/>
          </p:cNvPicPr>
          <p:nvPr/>
        </p:nvPicPr>
        <p:blipFill>
          <a:blip r:embed="rId3" cstate="print"/>
          <a:srcRect l="2362" t="27299" r="35426" b="46451"/>
          <a:stretch>
            <a:fillRect/>
          </a:stretch>
        </p:blipFill>
        <p:spPr bwMode="auto">
          <a:xfrm>
            <a:off x="755576" y="4149080"/>
            <a:ext cx="5688632" cy="1800200"/>
          </a:xfrm>
          <a:prstGeom prst="rect">
            <a:avLst/>
          </a:prstGeom>
          <a:noFill/>
        </p:spPr>
      </p:pic>
      <p:pic>
        <p:nvPicPr>
          <p:cNvPr id="50180" name="Picture 4" descr="http://polka-n.ru/img/mordovskie-uzori-dlya-vishivki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1944215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980728"/>
            <a:ext cx="61502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 может быть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повторяющимся (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раппортным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замкнутым (в круге, в квадрате)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644593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 может быть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многоцветным (полихромным) и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одноцветным (монохромным).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9154" name="Picture 2" descr="http://igolka.at.ua/_ld/4/0015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2678694" cy="2076873"/>
          </a:xfrm>
          <a:prstGeom prst="rect">
            <a:avLst/>
          </a:prstGeom>
          <a:noFill/>
        </p:spPr>
      </p:pic>
      <p:pic>
        <p:nvPicPr>
          <p:cNvPr id="49156" name="Picture 4" descr="http://st.stranamam.ru/data/cache/2013aug/17/35/9155532_94117.jpg"/>
          <p:cNvPicPr>
            <a:picLocks noChangeAspect="1" noChangeArrowheads="1"/>
          </p:cNvPicPr>
          <p:nvPr/>
        </p:nvPicPr>
        <p:blipFill>
          <a:blip r:embed="rId4" cstate="print"/>
          <a:srcRect l="52919" t="3867" b="7138"/>
          <a:stretch>
            <a:fillRect/>
          </a:stretch>
        </p:blipFill>
        <p:spPr bwMode="auto">
          <a:xfrm>
            <a:off x="4932040" y="2492896"/>
            <a:ext cx="2880320" cy="3661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764704"/>
            <a:ext cx="6460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орнаментов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232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Геометрический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ds04.infourok.ru/uploads/ex/0ad7/00040276-c47f09db/img5.jpg"/>
          <p:cNvPicPr>
            <a:picLocks noChangeAspect="1" noChangeArrowheads="1"/>
          </p:cNvPicPr>
          <p:nvPr/>
        </p:nvPicPr>
        <p:blipFill>
          <a:blip r:embed="rId3" cstate="print"/>
          <a:srcRect l="43700" t="54600" r="30313" b="10751"/>
          <a:stretch>
            <a:fillRect/>
          </a:stretch>
        </p:blipFill>
        <p:spPr bwMode="auto">
          <a:xfrm>
            <a:off x="1115616" y="2492896"/>
            <a:ext cx="1944216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20608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http://mari-obereg.narod.ru/new_news/symbol/zoo10-orn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506944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2708920"/>
            <a:ext cx="187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Зооморфный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http://regshop2.ru/img/789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12976"/>
            <a:ext cx="1584176" cy="2099250"/>
          </a:xfrm>
          <a:prstGeom prst="rect">
            <a:avLst/>
          </a:prstGeom>
          <a:noFill/>
        </p:spPr>
      </p:pic>
      <p:pic>
        <p:nvPicPr>
          <p:cNvPr id="48136" name="Picture 8" descr="http://900igr.net/datai/tekhnologija/Vyshivka-ornamenta/0015-017-Antropomorfnyj-orna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97152"/>
            <a:ext cx="2945387" cy="15121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96136" y="4077072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Антропоморфный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764704"/>
            <a:ext cx="6460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орнаментов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232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Геометрический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ds04.infourok.ru/uploads/ex/0ad7/00040276-c47f09db/img5.jpg"/>
          <p:cNvPicPr>
            <a:picLocks noChangeAspect="1" noChangeArrowheads="1"/>
          </p:cNvPicPr>
          <p:nvPr/>
        </p:nvPicPr>
        <p:blipFill>
          <a:blip r:embed="rId3" cstate="print"/>
          <a:srcRect l="43700" t="54600" r="30313" b="10751"/>
          <a:stretch>
            <a:fillRect/>
          </a:stretch>
        </p:blipFill>
        <p:spPr bwMode="auto">
          <a:xfrm>
            <a:off x="1115616" y="2492896"/>
            <a:ext cx="1944216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20608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http://mari-obereg.narod.ru/new_news/symbol/zoo10-orn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506944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2708920"/>
            <a:ext cx="187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Зооморфный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http://regshop2.ru/img/789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12976"/>
            <a:ext cx="1584176" cy="2099250"/>
          </a:xfrm>
          <a:prstGeom prst="rect">
            <a:avLst/>
          </a:prstGeom>
          <a:noFill/>
        </p:spPr>
      </p:pic>
      <p:pic>
        <p:nvPicPr>
          <p:cNvPr id="48136" name="Picture 8" descr="http://900igr.net/datai/tekhnologija/Vyshivka-ornamenta/0015-017-Antropomorfnyj-orna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97152"/>
            <a:ext cx="2945387" cy="15121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96136" y="4077072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Антропоморфный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s://ds04.infourok.ru/uploads/ex/0821/000203f0-e3912f96/img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208" y="591159"/>
            <a:ext cx="7720224" cy="579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83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980728"/>
            <a:ext cx="6144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 мордовской вышивки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28800"/>
            <a:ext cx="214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цветущие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ветви деревьев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0509" y="2564904"/>
            <a:ext cx="802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789040"/>
            <a:ext cx="206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звери и птицы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700808"/>
            <a:ext cx="3576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яркое солнце дарящее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своё тепло земле и людям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cs417422.vk.me/v417422938/59c0/nHrLpd1KP6E.jpg"/>
          <p:cNvPicPr>
            <a:picLocks noChangeAspect="1" noChangeArrowheads="1"/>
          </p:cNvPicPr>
          <p:nvPr/>
        </p:nvPicPr>
        <p:blipFill>
          <a:blip r:embed="rId3" cstate="print"/>
          <a:srcRect r="52953" b="74967"/>
          <a:stretch>
            <a:fillRect/>
          </a:stretch>
        </p:blipFill>
        <p:spPr bwMode="auto">
          <a:xfrm>
            <a:off x="1043608" y="2420888"/>
            <a:ext cx="2088232" cy="1440160"/>
          </a:xfrm>
          <a:prstGeom prst="rect">
            <a:avLst/>
          </a:prstGeom>
          <a:noFill/>
        </p:spPr>
      </p:pic>
      <p:pic>
        <p:nvPicPr>
          <p:cNvPr id="47110" name="Picture 6" descr="http://work.modnoerukodelie.ru/img-mr/articles/a.slvysh.f07.jpg"/>
          <p:cNvPicPr>
            <a:picLocks noChangeAspect="1" noChangeArrowheads="1"/>
          </p:cNvPicPr>
          <p:nvPr/>
        </p:nvPicPr>
        <p:blipFill>
          <a:blip r:embed="rId4" cstate="print"/>
          <a:srcRect b="20801"/>
          <a:stretch>
            <a:fillRect/>
          </a:stretch>
        </p:blipFill>
        <p:spPr bwMode="auto">
          <a:xfrm>
            <a:off x="4860032" y="4365104"/>
            <a:ext cx="1948295" cy="1944216"/>
          </a:xfrm>
          <a:prstGeom prst="rect">
            <a:avLst/>
          </a:prstGeom>
          <a:noFill/>
        </p:spPr>
      </p:pic>
      <p:pic>
        <p:nvPicPr>
          <p:cNvPr id="47112" name="Picture 8" descr="http://ethnoboho.ru/wp-content/uploads/2016/02/DolmatovK_RusskieVyshivki_1-1-749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365104"/>
            <a:ext cx="1368152" cy="1870478"/>
          </a:xfrm>
          <a:prstGeom prst="rect">
            <a:avLst/>
          </a:prstGeom>
          <a:noFill/>
        </p:spPr>
      </p:pic>
      <p:pic>
        <p:nvPicPr>
          <p:cNvPr id="47114" name="Picture 10" descr="https://allyslide.com/thumbs/bb6d6604f2e9fbf510fcece02e2c2482/img4.jpg"/>
          <p:cNvPicPr>
            <a:picLocks noChangeAspect="1" noChangeArrowheads="1"/>
          </p:cNvPicPr>
          <p:nvPr/>
        </p:nvPicPr>
        <p:blipFill>
          <a:blip r:embed="rId6" cstate="print"/>
          <a:srcRect l="6615" t="25200" r="72595" b="59680"/>
          <a:stretch>
            <a:fillRect/>
          </a:stretch>
        </p:blipFill>
        <p:spPr bwMode="auto">
          <a:xfrm>
            <a:off x="5724128" y="2564904"/>
            <a:ext cx="1944216" cy="1060481"/>
          </a:xfrm>
          <a:prstGeom prst="rect">
            <a:avLst/>
          </a:prstGeom>
          <a:noFill/>
        </p:spPr>
      </p:pic>
      <p:pic>
        <p:nvPicPr>
          <p:cNvPr id="47116" name="Picture 12" descr="https://1ua.com.ua/manage/foto/20111/b7141352.jpg"/>
          <p:cNvPicPr>
            <a:picLocks noChangeAspect="1" noChangeArrowheads="1"/>
          </p:cNvPicPr>
          <p:nvPr/>
        </p:nvPicPr>
        <p:blipFill>
          <a:blip r:embed="rId7" cstate="print"/>
          <a:srcRect l="8623" t="28107" r="36761" b="49601"/>
          <a:stretch>
            <a:fillRect/>
          </a:stretch>
        </p:blipFill>
        <p:spPr bwMode="auto">
          <a:xfrm>
            <a:off x="3347864" y="2996952"/>
            <a:ext cx="2232248" cy="1351097"/>
          </a:xfrm>
          <a:prstGeom prst="rect">
            <a:avLst/>
          </a:prstGeom>
          <a:noFill/>
        </p:spPr>
      </p:pic>
      <p:pic>
        <p:nvPicPr>
          <p:cNvPr id="47118" name="Picture 14" descr="http://ambatchad.ru/img/59603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077072"/>
            <a:ext cx="2232248" cy="2232248"/>
          </a:xfrm>
          <a:prstGeom prst="rect">
            <a:avLst/>
          </a:prstGeom>
          <a:noFill/>
        </p:spPr>
      </p:pic>
      <p:pic>
        <p:nvPicPr>
          <p:cNvPr id="47120" name="Picture 16" descr="http://img0.liveinternet.ru/images/attach/c/4/82/374/82374870_21.jpg"/>
          <p:cNvPicPr>
            <a:picLocks noChangeAspect="1" noChangeArrowheads="1"/>
          </p:cNvPicPr>
          <p:nvPr/>
        </p:nvPicPr>
        <p:blipFill>
          <a:blip r:embed="rId9" cstate="print"/>
          <a:srcRect t="3074" r="7362" b="9322"/>
          <a:stretch>
            <a:fillRect/>
          </a:stretch>
        </p:blipFill>
        <p:spPr bwMode="auto">
          <a:xfrm>
            <a:off x="611560" y="4005064"/>
            <a:ext cx="1512168" cy="2187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rt-holding.com/images/products_popup/len-020popup.jpg"/>
          <p:cNvPicPr>
            <a:picLocks noChangeAspect="1" noChangeArrowheads="1"/>
          </p:cNvPicPr>
          <p:nvPr/>
        </p:nvPicPr>
        <p:blipFill>
          <a:blip r:embed="rId2" cstate="print"/>
          <a:srcRect l="6048" t="5026" r="6257" b="6507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9024" y="764704"/>
            <a:ext cx="5726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Мотивы Мордовской вышивки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060848"/>
            <a:ext cx="24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геометрический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ds04.infourok.ru/uploads/ex/0ad7/00040276-c47f09db/img5.jpg"/>
          <p:cNvPicPr>
            <a:picLocks noChangeAspect="1" noChangeArrowheads="1"/>
          </p:cNvPicPr>
          <p:nvPr/>
        </p:nvPicPr>
        <p:blipFill>
          <a:blip r:embed="rId3" cstate="print"/>
          <a:srcRect l="3937" t="23100" r="5901" b="11801"/>
          <a:stretch>
            <a:fillRect/>
          </a:stretch>
        </p:blipFill>
        <p:spPr bwMode="auto">
          <a:xfrm>
            <a:off x="899592" y="3068960"/>
            <a:ext cx="4608512" cy="24955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1628800"/>
            <a:ext cx="243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птиц и деревьев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http://cs543105.vk.me/v543105244/132e2/E3-InVxbAGc.jpg"/>
          <p:cNvPicPr>
            <a:picLocks noChangeAspect="1" noChangeArrowheads="1"/>
          </p:cNvPicPr>
          <p:nvPr/>
        </p:nvPicPr>
        <p:blipFill>
          <a:blip r:embed="rId4" cstate="print"/>
          <a:srcRect t="40282" r="58592"/>
          <a:stretch>
            <a:fillRect/>
          </a:stretch>
        </p:blipFill>
        <p:spPr bwMode="auto">
          <a:xfrm>
            <a:off x="5868144" y="2564904"/>
            <a:ext cx="2016224" cy="367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123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euro</dc:creator>
  <cp:lastModifiedBy>пользователь</cp:lastModifiedBy>
  <cp:revision>11</cp:revision>
  <dcterms:created xsi:type="dcterms:W3CDTF">2017-09-25T05:35:56Z</dcterms:created>
  <dcterms:modified xsi:type="dcterms:W3CDTF">2017-09-25T07:17:57Z</dcterms:modified>
</cp:coreProperties>
</file>