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30" r:id="rId1"/>
  </p:sldMasterIdLst>
  <p:notesMasterIdLst>
    <p:notesMasterId r:id="rId56"/>
  </p:notesMasterIdLst>
  <p:sldIdLst>
    <p:sldId id="332" r:id="rId2"/>
    <p:sldId id="398" r:id="rId3"/>
    <p:sldId id="399" r:id="rId4"/>
    <p:sldId id="400" r:id="rId5"/>
    <p:sldId id="450" r:id="rId6"/>
    <p:sldId id="401" r:id="rId7"/>
    <p:sldId id="402" r:id="rId8"/>
    <p:sldId id="403" r:id="rId9"/>
    <p:sldId id="404" r:id="rId10"/>
    <p:sldId id="405" r:id="rId11"/>
    <p:sldId id="416" r:id="rId12"/>
    <p:sldId id="469" r:id="rId13"/>
    <p:sldId id="460" r:id="rId14"/>
    <p:sldId id="407" r:id="rId15"/>
    <p:sldId id="406" r:id="rId16"/>
    <p:sldId id="381" r:id="rId17"/>
    <p:sldId id="443" r:id="rId18"/>
    <p:sldId id="334" r:id="rId19"/>
    <p:sldId id="452" r:id="rId20"/>
    <p:sldId id="338" r:id="rId21"/>
    <p:sldId id="461" r:id="rId22"/>
    <p:sldId id="463" r:id="rId23"/>
    <p:sldId id="472" r:id="rId24"/>
    <p:sldId id="462" r:id="rId25"/>
    <p:sldId id="411" r:id="rId26"/>
    <p:sldId id="451" r:id="rId27"/>
    <p:sldId id="412" r:id="rId28"/>
    <p:sldId id="413" r:id="rId29"/>
    <p:sldId id="418" r:id="rId30"/>
    <p:sldId id="421" r:id="rId31"/>
    <p:sldId id="422" r:id="rId32"/>
    <p:sldId id="423" r:id="rId33"/>
    <p:sldId id="424" r:id="rId34"/>
    <p:sldId id="426" r:id="rId35"/>
    <p:sldId id="448" r:id="rId36"/>
    <p:sldId id="427" r:id="rId37"/>
    <p:sldId id="471" r:id="rId38"/>
    <p:sldId id="442" r:id="rId39"/>
    <p:sldId id="466" r:id="rId40"/>
    <p:sldId id="429" r:id="rId41"/>
    <p:sldId id="446" r:id="rId42"/>
    <p:sldId id="430" r:id="rId43"/>
    <p:sldId id="447" r:id="rId44"/>
    <p:sldId id="431" r:id="rId45"/>
    <p:sldId id="432" r:id="rId46"/>
    <p:sldId id="436" r:id="rId47"/>
    <p:sldId id="414" r:id="rId48"/>
    <p:sldId id="438" r:id="rId49"/>
    <p:sldId id="470" r:id="rId50"/>
    <p:sldId id="467" r:id="rId51"/>
    <p:sldId id="439" r:id="rId52"/>
    <p:sldId id="440" r:id="rId53"/>
    <p:sldId id="468" r:id="rId54"/>
    <p:sldId id="45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0DF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0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47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54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032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99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957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63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79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1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387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99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070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44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40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78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9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05.09.2020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9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  <p:sldLayoutId id="2147484742" r:id="rId12"/>
    <p:sldLayoutId id="2147484743" r:id="rId13"/>
    <p:sldLayoutId id="2147484744" r:id="rId14"/>
    <p:sldLayoutId id="2147484745" r:id="rId15"/>
    <p:sldLayoutId id="2147484746" r:id="rId16"/>
    <p:sldLayoutId id="214748474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dlenka.org/profile/433173" TargetMode="External"/><Relationship Id="rId2" Type="http://schemas.openxmlformats.org/officeDocument/2006/relationships/hyperlink" Target="https://ds104sar.schoolrm.ru/sveden/employees/11248/196489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maam.ru/users/552587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4sar.schoolrm.ru/sveden/employees/11248/196489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000" y="3341207"/>
            <a:ext cx="8929687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«Физическая культура» с дополнительной специальностью «Безопасность жизнедеятельности»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по физической культуре и учитель безопасности жизнедеятельности</a:t>
            </a:r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ВСА №1016382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30.06.2010 г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лет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</a:t>
            </a: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приказ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461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05.05.2015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-252536" y="155171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7030A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63271" y="836712"/>
            <a:ext cx="730885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Гребневой Ольги Александровны,</a:t>
            </a:r>
            <a:endParaRPr lang="ru-RU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24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№104 </a:t>
            </a:r>
            <a:r>
              <a:rPr lang="ru-RU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вида» г. о. Саранск</a:t>
            </a:r>
          </a:p>
        </p:txBody>
      </p:sp>
      <p:pic>
        <p:nvPicPr>
          <p:cNvPr id="1026" name="Picture 2" descr="Гребнева Ольга Александро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7672"/>
            <a:ext cx="2003114" cy="30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7903" y="116632"/>
            <a:ext cx="4680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3200" u="sng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9" y="-4047"/>
            <a:ext cx="4968268" cy="601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altLang="ru-RU" sz="3200" u="sng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9" y="757647"/>
            <a:ext cx="4163650" cy="58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88" y="740896"/>
            <a:ext cx="4175501" cy="590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b="1221"/>
          <a:stretch/>
        </p:blipFill>
        <p:spPr bwMode="auto">
          <a:xfrm rot="5400000">
            <a:off x="1513989" y="-513913"/>
            <a:ext cx="5663519" cy="783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28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40466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50" y="927884"/>
            <a:ext cx="4145796" cy="586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7882"/>
            <a:ext cx="4145796" cy="586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886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altLang="ru-RU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19872" y="332656"/>
            <a:ext cx="5594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altLang="ru-RU" sz="240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927884"/>
            <a:ext cx="4173134" cy="58966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884166"/>
            <a:ext cx="4143372" cy="597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57201"/>
            <a:ext cx="4500594" cy="6359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4651" y="343380"/>
            <a:ext cx="4352224" cy="637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55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18864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928670"/>
            <a:ext cx="4032543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928670"/>
            <a:ext cx="4018983" cy="570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" y="764704"/>
            <a:ext cx="4179760" cy="59059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066" y="1844824"/>
            <a:ext cx="5095933" cy="360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442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70C0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500593" cy="641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15166"/>
            <a:ext cx="4429156" cy="622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47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81" y="0"/>
            <a:ext cx="8784976" cy="2592288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Гребневой Ольги АЛЕКСАНДРОВНЫ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2852936"/>
            <a:ext cx="8226113" cy="223224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https://ds104sar.schoolrm.ru/sveden/employees/11248/196489/</a:t>
            </a:r>
            <a:endParaRPr lang="ru-RU" sz="32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https://www.prodlenka.org/profile/433173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https://www.maam.ru/users/552587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8576"/>
            <a:ext cx="5508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43571"/>
            <a:ext cx="3557522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43571"/>
            <a:ext cx="3736839" cy="5296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58576"/>
            <a:ext cx="5508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1681"/>
            <a:ext cx="3770445" cy="533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0" y="1486142"/>
            <a:ext cx="3700586" cy="5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40138" y="11663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республиканских 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1614"/>
          <a:stretch/>
        </p:blipFill>
        <p:spPr bwMode="auto">
          <a:xfrm>
            <a:off x="4860033" y="1501627"/>
            <a:ext cx="3621291" cy="521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73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712" y="116632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очных всероссийских мероприятиях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" t="1334" r="1917"/>
          <a:stretch/>
        </p:blipFill>
        <p:spPr bwMode="auto">
          <a:xfrm>
            <a:off x="4788024" y="1412776"/>
            <a:ext cx="3600239" cy="5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1125" r="3289" b="2450"/>
          <a:stretch/>
        </p:blipFill>
        <p:spPr bwMode="auto">
          <a:xfrm>
            <a:off x="323528" y="1412776"/>
            <a:ext cx="3699022" cy="523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58576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международных мероприятиях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071546"/>
            <a:ext cx="3931975" cy="55538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502" y="1071546"/>
            <a:ext cx="3950025" cy="55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90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988840"/>
            <a:ext cx="6552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410206"/>
            <a:ext cx="4405325" cy="644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59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338" y="306654"/>
            <a:ext cx="4400224" cy="626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166"/>
            <a:ext cx="4329123" cy="622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58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844824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alt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Выступления </a:t>
            </a:r>
            <a:r>
              <a:rPr lang="ru-RU" altLang="ru-RU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116632"/>
            <a:ext cx="5436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altLang="ru-RU" sz="28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8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092809"/>
            <a:ext cx="4071966" cy="576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36" y="836712"/>
            <a:ext cx="8370128" cy="424232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alt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№104 </a:t>
            </a:r>
            <a: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  <a:br>
              <a:rPr lang="ru-RU" alt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359" y="4258894"/>
            <a:ext cx="7955281" cy="135413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4572008"/>
            <a:ext cx="671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https://ds104sar.schoolrm.ru/sveden/employees/11248/196489/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433" y="908720"/>
            <a:ext cx="4170338" cy="58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8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55651" y="769085"/>
            <a:ext cx="3461304" cy="489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309539"/>
            <a:ext cx="3490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 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4" y="857232"/>
            <a:ext cx="40201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0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676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328" y="142852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</a:t>
            </a:r>
            <a:endParaRPr lang="ru-RU" altLang="ru-RU" sz="2800" i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1" y="1072480"/>
            <a:ext cx="3976735" cy="564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7422" y="2214554"/>
            <a:ext cx="4842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altLang="ru-RU" sz="28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64288" y="359778"/>
            <a:ext cx="4312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68" y="621388"/>
            <a:ext cx="4282228" cy="6053109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21388"/>
            <a:ext cx="4826468" cy="384747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077072"/>
            <a:ext cx="4826468" cy="25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132856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85728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alt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Член профсоюза</a:t>
            </a:r>
            <a:endParaRPr lang="ru-RU" alt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857232"/>
            <a:ext cx="40032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1089" y="260648"/>
            <a:ext cx="4672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928670"/>
            <a:ext cx="3921088" cy="554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928670"/>
            <a:ext cx="461472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/>
          <a:srcRect l="-1" r="1514"/>
          <a:stretch/>
        </p:blipFill>
        <p:spPr bwMode="auto">
          <a:xfrm>
            <a:off x="142844" y="3929066"/>
            <a:ext cx="4625792" cy="2380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16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1089" y="260648"/>
            <a:ext cx="46729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380" y="802916"/>
            <a:ext cx="4151771" cy="58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19075"/>
            <a:ext cx="8208912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0959"/>
            <a:ext cx="55081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88760"/>
            <a:ext cx="4143404" cy="586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071546"/>
            <a:ext cx="4098739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12670"/>
            <a:ext cx="4286280" cy="608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372" y="500042"/>
            <a:ext cx="4331979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76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188640"/>
            <a:ext cx="6246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4036527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231709"/>
            <a:ext cx="3967170" cy="562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14290"/>
            <a:ext cx="4572031" cy="645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57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88640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387031"/>
            <a:ext cx="3857652" cy="547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04664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09017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ctr">
              <a:spcBef>
                <a:spcPct val="0"/>
              </a:spcBef>
            </a:pP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75856" y="0"/>
            <a:ext cx="6012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"/>
          <a:stretch/>
        </p:blipFill>
        <p:spPr bwMode="auto">
          <a:xfrm>
            <a:off x="395536" y="1015145"/>
            <a:ext cx="3926987" cy="564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31160" y="1015145"/>
            <a:ext cx="3992638" cy="564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" t="1105"/>
          <a:stretch/>
        </p:blipFill>
        <p:spPr bwMode="auto">
          <a:xfrm>
            <a:off x="2195736" y="764704"/>
            <a:ext cx="3975955" cy="564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267188"/>
            <a:ext cx="579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республиканских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3930162" cy="555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4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0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 российского уровня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71546"/>
            <a:ext cx="3896489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74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612" b="23593"/>
          <a:stretch/>
        </p:blipFill>
        <p:spPr>
          <a:xfrm>
            <a:off x="280987" y="836712"/>
            <a:ext cx="839546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023"/>
            <a:ext cx="4176464" cy="59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0"/>
            <a:ext cx="61561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конкурсах международного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09" t="1712" r="2572" b="2522"/>
          <a:stretch/>
        </p:blipFill>
        <p:spPr>
          <a:xfrm>
            <a:off x="4903268" y="954107"/>
            <a:ext cx="4061220" cy="58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340295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порталов сети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alt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3" y="1285860"/>
            <a:ext cx="3787763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71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7476" y="260648"/>
            <a:ext cx="6058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республиканского уровня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/>
          <a:stretch/>
        </p:blipFill>
        <p:spPr bwMode="auto">
          <a:xfrm>
            <a:off x="845388" y="1196752"/>
            <a:ext cx="3715893" cy="548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0333"/>
            <a:ext cx="3886842" cy="54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60648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Поощрения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республиканского уровня</a:t>
            </a:r>
            <a:endParaRPr lang="ru-RU" alt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534" b="-534"/>
          <a:stretch/>
        </p:blipFill>
        <p:spPr bwMode="auto">
          <a:xfrm>
            <a:off x="543464" y="1362639"/>
            <a:ext cx="3668496" cy="531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2" r="-1"/>
          <a:stretch/>
        </p:blipFill>
        <p:spPr bwMode="auto">
          <a:xfrm>
            <a:off x="4898581" y="1362639"/>
            <a:ext cx="3676070" cy="51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4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548680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636912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just">
              <a:defRPr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«Детский сад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№104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</a:p>
          <a:p>
            <a:pPr algn="just">
              <a:defRPr/>
            </a:pP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03446"/>
            <a:ext cx="4500594" cy="64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774700"/>
            <a:ext cx="7747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85728"/>
            <a:ext cx="4429124" cy="63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3697</TotalTime>
  <Words>414</Words>
  <Application>Microsoft Office PowerPoint</Application>
  <PresentationFormat>Экран (4:3)</PresentationFormat>
  <Paragraphs>73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Arial</vt:lpstr>
      <vt:lpstr>Arial Black</vt:lpstr>
      <vt:lpstr>Calibri</vt:lpstr>
      <vt:lpstr>Century Gothic</vt:lpstr>
      <vt:lpstr>Times New Roman</vt:lpstr>
      <vt:lpstr>Wingdings</vt:lpstr>
      <vt:lpstr>Wingdings 2</vt:lpstr>
      <vt:lpstr>След самолета</vt:lpstr>
      <vt:lpstr>Презентация PowerPoint</vt:lpstr>
      <vt:lpstr>Педагогический опыт воспитателя  Гребневой Ольги АЛЕКСАНДРОВНЫ представлен на сайтах:</vt:lpstr>
      <vt:lpstr>Представление собственного  инновационного педагогического опыта  размещено на сайте   МаДОУ «Детский сад №104 комбинированного вида»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Николай Шалдин</cp:lastModifiedBy>
  <cp:revision>266</cp:revision>
  <cp:lastPrinted>2019-11-08T12:13:10Z</cp:lastPrinted>
  <dcterms:created xsi:type="dcterms:W3CDTF">2012-03-20T17:33:40Z</dcterms:created>
  <dcterms:modified xsi:type="dcterms:W3CDTF">2020-09-05T17:50:32Z</dcterms:modified>
</cp:coreProperties>
</file>