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457" r:id="rId3"/>
    <p:sldId id="447" r:id="rId4"/>
    <p:sldId id="404" r:id="rId5"/>
    <p:sldId id="265" r:id="rId6"/>
    <p:sldId id="266" r:id="rId7"/>
    <p:sldId id="267" r:id="rId8"/>
    <p:sldId id="268" r:id="rId9"/>
    <p:sldId id="270" r:id="rId10"/>
    <p:sldId id="345" r:id="rId11"/>
    <p:sldId id="344" r:id="rId12"/>
    <p:sldId id="406" r:id="rId13"/>
    <p:sldId id="426" r:id="rId14"/>
    <p:sldId id="427" r:id="rId15"/>
    <p:sldId id="429" r:id="rId16"/>
    <p:sldId id="431" r:id="rId17"/>
    <p:sldId id="430" r:id="rId18"/>
    <p:sldId id="432" r:id="rId19"/>
    <p:sldId id="433" r:id="rId20"/>
    <p:sldId id="434" r:id="rId21"/>
    <p:sldId id="408" r:id="rId22"/>
    <p:sldId id="459" r:id="rId23"/>
    <p:sldId id="437" r:id="rId24"/>
    <p:sldId id="441" r:id="rId25"/>
    <p:sldId id="274" r:id="rId26"/>
    <p:sldId id="461" r:id="rId27"/>
    <p:sldId id="476" r:id="rId28"/>
    <p:sldId id="276" r:id="rId29"/>
    <p:sldId id="446" r:id="rId30"/>
    <p:sldId id="277" r:id="rId31"/>
    <p:sldId id="367" r:id="rId32"/>
    <p:sldId id="462" r:id="rId33"/>
    <p:sldId id="453" r:id="rId34"/>
    <p:sldId id="455" r:id="rId35"/>
    <p:sldId id="464" r:id="rId36"/>
    <p:sldId id="465" r:id="rId37"/>
    <p:sldId id="442" r:id="rId38"/>
    <p:sldId id="443" r:id="rId39"/>
    <p:sldId id="466" r:id="rId40"/>
    <p:sldId id="467" r:id="rId41"/>
    <p:sldId id="444" r:id="rId42"/>
    <p:sldId id="361" r:id="rId43"/>
    <p:sldId id="452" r:id="rId44"/>
    <p:sldId id="451" r:id="rId45"/>
    <p:sldId id="423" r:id="rId46"/>
    <p:sldId id="468" r:id="rId47"/>
    <p:sldId id="469" r:id="rId48"/>
    <p:sldId id="411" r:id="rId49"/>
    <p:sldId id="438" r:id="rId50"/>
    <p:sldId id="413" r:id="rId51"/>
    <p:sldId id="412" r:id="rId52"/>
    <p:sldId id="471" r:id="rId53"/>
    <p:sldId id="470" r:id="rId54"/>
    <p:sldId id="332" r:id="rId55"/>
    <p:sldId id="448" r:id="rId56"/>
    <p:sldId id="449" r:id="rId57"/>
    <p:sldId id="454" r:id="rId58"/>
    <p:sldId id="311" r:id="rId59"/>
    <p:sldId id="473" r:id="rId60"/>
    <p:sldId id="435" r:id="rId61"/>
    <p:sldId id="436" r:id="rId62"/>
    <p:sldId id="445" r:id="rId63"/>
    <p:sldId id="368" r:id="rId64"/>
    <p:sldId id="439" r:id="rId65"/>
    <p:sldId id="440" r:id="rId66"/>
    <p:sldId id="474" r:id="rId6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9825" autoAdjust="0"/>
  </p:normalViewPr>
  <p:slideViewPr>
    <p:cSldViewPr>
      <p:cViewPr varScale="1">
        <p:scale>
          <a:sx n="76" d="100"/>
          <a:sy n="76" d="100"/>
        </p:scale>
        <p:origin x="123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33208-8DE8-44C3-92BD-192438EA3AC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73E5C-C5A7-4B4B-97FE-EFB09D0899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57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73E5C-C5A7-4B4B-97FE-EFB09D08993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552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4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s5sar.schoolrm.ru/sveden/employees/10851/187697/https:/ds5sar.schoolrm.ru/sveden/employees/10851/187697/" TargetMode="Externa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6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88640"/>
            <a:ext cx="871296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endParaRPr lang="ru-RU" sz="32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58770" y="1052736"/>
            <a:ext cx="5099473" cy="9233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ПОРТФОЛИО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147" y="1984751"/>
            <a:ext cx="91440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Исаевой</a:t>
            </a:r>
            <a:r>
              <a:rPr kumimoji="0" lang="ru-RU" sz="2200" b="1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Натальи Александровны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учителя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логопеда 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МДОУ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Детский сад №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комбинированного вида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147" y="3212976"/>
            <a:ext cx="550069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Дата рождения: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27.04.1975 г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высшее, окончила МГПИ им. М.Е. </a:t>
            </a:r>
            <a:r>
              <a:rPr lang="ru-RU" b="1" i="1" dirty="0" err="1" smtClean="0">
                <a:solidFill>
                  <a:srgbClr val="002060"/>
                </a:solidFill>
                <a:latin typeface="Times New Roman" pitchFamily="18" charset="0"/>
              </a:rPr>
              <a:t>Евсевьева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 в 1997   году по специальности «Олигофренопедагогика» с доп.спец. «Логопедия».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Стаж педагогической работы (по  специальности):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20 лет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Общий трудовой стаж: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23 года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Наличие квалификационной категории:</a:t>
            </a:r>
            <a:r>
              <a:rPr lang="en-US" b="1" i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высшая кв. категория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Приказ № 943 от 19.10.2015 год.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</a:rPr>
              <a:t>Наличие наград: 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</a:rPr>
              <a:t>Почетная грамота Управления образования 2015 г.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b="1" i="1" dirty="0" smtClean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9" name="Рисунок 8" descr="C:\Users\user\AppData\Local\Microsoft\Windows\INetCache\Content.Word\IMG_57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214686"/>
            <a:ext cx="300037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Сканированные документы\взаимодействие с родителями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9325" y="328612"/>
            <a:ext cx="470535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759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Сканированные документы\анкетировани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214842" cy="591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Сканированные документы\Отзы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4000528" cy="589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1785926"/>
            <a:ext cx="7643866" cy="185738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4.Результаты участия в инновационной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(экспериментальной)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9" y="0"/>
            <a:ext cx="592935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0"/>
            <a:ext cx="468790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0"/>
            <a:ext cx="61436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Аттестация 2020\Сканированные документы\Аналитическая справка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04456" cy="633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Аттестация 2020\Сканированные документы\Аналитическая справка 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285728"/>
            <a:ext cx="3989253" cy="635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-20637"/>
            <a:ext cx="5214958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0"/>
            <a:ext cx="4784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357166"/>
            <a:ext cx="7072362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ттестация 2020\Сканированные документы\приказ аттестац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417646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Аттестация 2020\Сканированные документы\приказ аттестаци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010" y="188640"/>
            <a:ext cx="4176464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Аттестация 2020\Сканированные документы\приказ аттестация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1772816"/>
            <a:ext cx="331236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4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Аттестация 2020\Сканированные документы\Аналитическая справка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332656"/>
            <a:ext cx="4176464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Аттестация 2020\Сканированные документы\Аналитическая справка 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2656"/>
            <a:ext cx="4275575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58204" cy="32258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 Участие детей в заочных олимпиадах, открытых конкурсах, конференциях, выставках, 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турнирах, соревнованиях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Аттестация 2020\Сканированные документы\участие дете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5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user\Desktop\дипломы 2018-19\Диплом 20 январ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4057650" cy="635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USER\user\Desktop\гранд\сертификаты 2017-18на гранд\награды за 2016-17г\диплом Леоно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14291"/>
            <a:ext cx="3910008" cy="6357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Новая папка\Н.А\1а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286280" cy="6519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USER\user\Desktop\грамота конкурс чтецов Марин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4057650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868" y="2348880"/>
            <a:ext cx="8856984" cy="72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6. Наличие публикаций</a:t>
            </a:r>
            <a:endParaRPr lang="ru-RU" sz="44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Аттестация 2020\Сканированные документы\справка о публикац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8604"/>
            <a:ext cx="4059551" cy="5952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Аттестация 2020\Сканированные документы\наличие публикаци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439248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99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4" y="116632"/>
            <a:ext cx="9144000" cy="6624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7868" y="2348880"/>
            <a:ext cx="8856984" cy="1981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7. Наличие авторских программ,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методических пособий, методических рекомендаций</a:t>
            </a:r>
            <a:endParaRPr lang="ru-RU" sz="44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ownloads\IMG_0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3014"/>
            <a:ext cx="4280314" cy="6500858"/>
          </a:xfrm>
          <a:prstGeom prst="rect">
            <a:avLst/>
          </a:prstGeom>
          <a:noFill/>
        </p:spPr>
      </p:pic>
      <p:pic>
        <p:nvPicPr>
          <p:cNvPr id="3" name="Рисунок 2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285728"/>
            <a:ext cx="4143381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500063"/>
            <a:ext cx="7416823" cy="609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3938" y="1700808"/>
            <a:ext cx="8687629" cy="4671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8. Выступления на заседаниях методических советов, научно – практических конференциях, педагогических чтениях, семинарах, секциях, форумах,  радиопередачах(очно)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Международный-1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Республиканский-1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Российский-1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Муниципальный-2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организации-3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Аттестация 2020\Сканированные документы\список выступлений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3816424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Аттестация 2020\Сканированные документы\список выступлений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40771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9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Аттестация 2020\Аттестация приказы\IMG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92909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</p:pic>
      <p:pic>
        <p:nvPicPr>
          <p:cNvPr id="3" name="Рисунок 2" descr="J:\Аттестация 2020\Аттестация приказы\IMG_000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4067175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52537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Аттестация 2020\Аттестация приказы\Педсовет 2020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238625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Аттестация 2020\Аттестация приказы\Педсовет 202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428604"/>
            <a:ext cx="3995739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Аттестация 2020\Аттестация приказы\Педсовет 2019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4249042" cy="616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Аттестация 2020\Аттестация приказы\Педсовет 2019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81" y="332656"/>
            <a:ext cx="4104456" cy="616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Аттестация 2020\Сканированные документы\справка подтверждение ГУ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7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аттестация 2020\2019-12-27\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8812088" cy="6705600"/>
          </a:xfrm>
          <a:prstGeom prst="rect">
            <a:avLst/>
          </a:prstGeom>
          <a:noFill/>
        </p:spPr>
      </p:pic>
      <p:pic>
        <p:nvPicPr>
          <p:cNvPr id="3" name="Picture 2" descr="G:\аттестация 2020\2019-12-27\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2400"/>
            <a:ext cx="8812088" cy="6705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9207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Новая папка\Н.А\1а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81009" y="-252437"/>
            <a:ext cx="4305315" cy="5238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Новая папка\Н.А\1а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857496"/>
            <a:ext cx="2905125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Новая папка\Н.А\1а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0"/>
            <a:ext cx="4519613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3" name="Рисунок 2" descr="J:\Новая папка\Н.А\1а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428868"/>
            <a:ext cx="37528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Аттестация 2020\Сканированные документы\сертифика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821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6" y="3862254"/>
            <a:ext cx="75724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ds5sar.schoolrm.ru/sveden/employees/10851/187697/https://ds5sar.schoolrm.ru/sveden/employees/10851/187697/</a:t>
            </a:r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1268760"/>
            <a:ext cx="757242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Представление инновационного педагогического опыта</a:t>
            </a:r>
            <a:br>
              <a:rPr lang="ru-RU" sz="4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Аттестация 2020\Сканированные документы\Программа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900"/>
            <a:ext cx="565212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G:\Аттестация 2020\Сканированные документы\Программа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76872"/>
            <a:ext cx="6444208" cy="4386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931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Новая папка\Н.А\1а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3929090" cy="615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Новая папка\Н.А\1а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57700" y="1071546"/>
            <a:ext cx="4257704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157" y="1766708"/>
            <a:ext cx="8856984" cy="2668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9. Проведение открытых занятий,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мастер – классов,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 мероприятий (очно)  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Республиканский-3</a:t>
            </a:r>
          </a:p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организации-1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16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Аттестация 2020\Сканированные документы\список открытых занят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Аттестация 2020\Аттестация приказы\Открытое занятие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85728"/>
            <a:ext cx="4392488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Аттестация 2020\Сканированные документы\справка-подтверждение МГП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Аттестация 2020\Сканированные документы\Открытые занятия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-38595"/>
            <a:ext cx="4320480" cy="64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Аттестация 2020\Сканированные документы\открытые заняти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257634"/>
            <a:ext cx="4156509" cy="656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0126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Аттестация 2020\Сканированные документы\открытые занятия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70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492896"/>
            <a:ext cx="8229600" cy="1143000"/>
          </a:xfrm>
        </p:spPr>
        <p:txBody>
          <a:bodyPr/>
          <a:lstStyle/>
          <a:p>
            <a:r>
              <a:rPr lang="ru-RU" b="1" i="1" kern="50" dirty="0" smtClean="0">
                <a:solidFill>
                  <a:srgbClr val="FF0000"/>
                </a:solidFill>
                <a:latin typeface="Times New Roman"/>
              </a:rPr>
              <a:t>10.Экспертная деятельность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user\Desktop\гранд\сертификаты 2017-18на гранд\16db679c63537a277c978801cc9a4e8a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4575" y="214290"/>
            <a:ext cx="451485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4737" y="1628800"/>
            <a:ext cx="8568952" cy="324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1. Соответствие данных первичного обследования и диагноза перспективному плану индивидуальной или групповой коррекции </a:t>
            </a:r>
            <a:endParaRPr lang="ru-RU" sz="44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Аттестация 2020\Аттестация приказы\Разработка программы 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09575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Аттестация 2020\Аттестация приказы\Разработка программы 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4019550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662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r>
              <a:rPr lang="ru-RU" b="1" i="1" kern="50" dirty="0" smtClean="0">
                <a:solidFill>
                  <a:srgbClr val="FF0000"/>
                </a:solidFill>
                <a:latin typeface="Times New Roman"/>
              </a:rPr>
              <a:t>11.Наставничество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Аттестация 2020\Аттестация приказы\Наставничество 2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846" y="0"/>
            <a:ext cx="49823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0477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Аттестация 2020\Сканированные документы\молодые специалис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3323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1628800"/>
            <a:ext cx="8424936" cy="3240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12. </a:t>
            </a:r>
            <a:r>
              <a:rPr lang="ru-RU" sz="4400" b="1" i="1" kern="50" dirty="0">
                <a:solidFill>
                  <a:srgbClr val="FF0000"/>
                </a:solidFill>
                <a:latin typeface="Times New Roman"/>
                <a:ea typeface="Times New Roman"/>
              </a:rPr>
              <a:t>Общественно-педагогическая активность педагога: участие в </a:t>
            </a:r>
            <a:r>
              <a:rPr lang="ru-RU" sz="4400" b="1" i="1" kern="5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работе педагогических сообществ, </a:t>
            </a:r>
            <a:r>
              <a:rPr lang="ru-RU" sz="4400" b="1" i="1" kern="50" dirty="0">
                <a:solidFill>
                  <a:srgbClr val="FF0000"/>
                </a:solidFill>
                <a:latin typeface="Times New Roman"/>
                <a:ea typeface="Times New Roman"/>
              </a:rPr>
              <a:t>комиссиях, в жюри </a:t>
            </a:r>
            <a:r>
              <a:rPr lang="ru-RU" sz="4400" b="1" i="1" kern="5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конкурсов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Аттестация 2020\Аттестация приказы\Консультпункт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4076700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Аттестация 2020\Аттестация приказы\Член ППк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4152900" cy="584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Аттестация 2020\Аттестация приказы\Жюри конкурса чтецо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14290"/>
            <a:ext cx="440055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J:\Аттестация 2020\Аттестация приказы\Жюри театральных уголоков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286248" cy="625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143108" y="428604"/>
          <a:ext cx="5143537" cy="6000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Acrobat Document" r:id="rId3" imgW="5667334" imgH="8019987" progId="AcroExch.Document.DC">
                  <p:embed/>
                </p:oleObj>
              </mc:Choice>
              <mc:Fallback>
                <p:oleObj name="Acrobat Document" r:id="rId3" imgW="5667334" imgH="801998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3108" y="428604"/>
                        <a:ext cx="5143537" cy="60007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3822" y="2132856"/>
            <a:ext cx="7632848" cy="135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13. </a:t>
            </a:r>
            <a:r>
              <a:rPr lang="ru-RU" sz="4400" b="1" i="1" kern="50" dirty="0">
                <a:solidFill>
                  <a:srgbClr val="FF0000"/>
                </a:solidFill>
                <a:latin typeface="Times New Roman"/>
                <a:ea typeface="Times New Roman"/>
              </a:rPr>
              <a:t>Участие педагога в профессиональных конкурсах</a:t>
            </a:r>
            <a:endParaRPr lang="ru-RU" sz="4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Аттестация 2020\Сканированные документы\конкурс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7434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Аттестация 2020\Сканированные документы\Справка о соответстви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180" y="0"/>
            <a:ext cx="4851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solncesvet.ru/diploms/2018/11/17/54210d2a1a74e5187f82ebd431c6234f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4429124" cy="642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D:\USER\user\Desktop\гранд\сертификаты 2017-18на гранд\награды за 2016-17г\диплом за проект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14290"/>
            <a:ext cx="4572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:\USER\user\Desktop\дипломы 2018-19\грамота смотр конкурс театральных уголков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87" y="214289"/>
            <a:ext cx="4848225" cy="635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Новая папка\Н.А\1а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85728"/>
            <a:ext cx="4619625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G:\Аттестация 2020\Сканированные документы\памят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728"/>
            <a:ext cx="3600400" cy="640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2348880"/>
            <a:ext cx="8280920" cy="607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14. </a:t>
            </a:r>
            <a:r>
              <a:rPr lang="ru-RU" sz="3600" b="1" i="1" kern="50" dirty="0">
                <a:solidFill>
                  <a:srgbClr val="FF0000"/>
                </a:solidFill>
                <a:latin typeface="Times New Roman"/>
                <a:ea typeface="Times New Roman"/>
              </a:rPr>
              <a:t>Награды и поощрения 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71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:\USER\user\Desktop\гранд\сертификаты 2017-18на гранд\сертификаты 2015-16 г\Исаева Наталья Александровна (2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90"/>
            <a:ext cx="421196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G:\Аттестация 2020\Сканированные документы\Благодарность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14290"/>
            <a:ext cx="4851639" cy="623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Новая папка\Н.А\1а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3612" y="-1"/>
            <a:ext cx="4676775" cy="67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0"/>
            <a:ext cx="492922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1628800"/>
            <a:ext cx="8568952" cy="2611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2. Динамика продвижения воспитанников в соответствии с перспективным планом коррекционной работы</a:t>
            </a:r>
            <a:endParaRPr lang="ru-RU" sz="44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Аттестация 2020\Сканированные документы\справка о динамик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396044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Аттестация 2020\Сканированные документы\динамика таблиц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8640"/>
            <a:ext cx="417646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1772816"/>
            <a:ext cx="7848872" cy="135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4400" b="1" i="1" dirty="0" smtClean="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3. Взаимодействие с родителями</a:t>
            </a:r>
            <a:endParaRPr lang="ru-RU" sz="4400" b="1" i="1" dirty="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2197</TotalTime>
  <Words>254</Words>
  <Application>Microsoft Office PowerPoint</Application>
  <PresentationFormat>Экран (4:3)</PresentationFormat>
  <Paragraphs>40</Paragraphs>
  <Slides>66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66</vt:i4>
      </vt:variant>
    </vt:vector>
  </HeadingPairs>
  <TitlesOfParts>
    <vt:vector size="72" baseType="lpstr">
      <vt:lpstr>Arial</vt:lpstr>
      <vt:lpstr>Bookman Old Style</vt:lpstr>
      <vt:lpstr>Calibri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4.Результаты участия в инновационной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5. Участие детей в заочных олимпиадах, открытых конкурсах, конференциях, выставках,  турнирах,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10.Экспертная деятельность</vt:lpstr>
      <vt:lpstr>Презентация PowerPoint</vt:lpstr>
      <vt:lpstr>Презентация PowerPoint</vt:lpstr>
      <vt:lpstr>11.Наставничество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201</cp:revision>
  <dcterms:modified xsi:type="dcterms:W3CDTF">2020-05-29T10:51:42Z</dcterms:modified>
</cp:coreProperties>
</file>