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7" r:id="rId8"/>
    <p:sldId id="262" r:id="rId9"/>
    <p:sldId id="268" r:id="rId10"/>
    <p:sldId id="259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о летнем- периоде в средней группе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Выполнили </a:t>
            </a:r>
          </a:p>
          <a:p>
            <a:pPr algn="r"/>
            <a:r>
              <a:rPr lang="ru-RU" dirty="0" smtClean="0"/>
              <a:t>воспитатели Рябцева О. А., Афанасьева С. 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48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Asus\Desktop\Новая папка (2)\IMG_1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esktop\Новая папка (2)\IMG_1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Новая папка (2)\IMG_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Новая папка (2)\IMG_1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201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праздника: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 своей страны через любовь к своей Родине.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патриотизма.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вызвать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положительные эмоции.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6163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«Праздник цветов»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праздника: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радостное весёлое настроение у детей.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закрепить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знания о цветах и месте их произрастания.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природе, желание помочь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Мероприятие проводилось на свежем воздухе в нем участвовали дети….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8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Новая папка (2)\DSC_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76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sus\Desktop\Новая папка (2)\DSC_0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36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 задачи летнего периода работы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Летнюю работу с детьми в детском саду принято называть оздоровительной, она имеет свою специфику. Важно использовать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летнее время для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укрепления здоровья детей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добиться, чтобы ребёнок окреп, поправился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закалился.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летнего периода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задачами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на летний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оздоровительный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 являлись: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реализовать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воспитанников привычки к здоровому образу жизни;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навыков безопасного поведения;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развитие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познавательных интересов воспитанников;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условия, обеспечивающие охрану жизни и здоровья детей, для самостоятельной, творческой деятельности детей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участке.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045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организации работы в летний период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водно-питьевого режима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(наличие индивидуальных кружек, чайника  с охлажденной кипяченой водой);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закаливающих процедур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(индивидуальные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полотенца для рук, ног, тазик с водой соответствующей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температуры).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организация безопасных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условий пребывания детей в ДОУ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(проверка исправности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оборудования на прогулочной площадке,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осматривание участка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прогулкой на наличие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гвоздей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битого стекла, вырытых ям и т.д.).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контроль перегрева воспитанников на прогулке в жаркий период (головные уборы, чередование пребывания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дошкольников под прямыми лучами солнца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играми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тени).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течении дня осуществлялись различные виды закаливания: сон при открытых окнах, воздушные, солнечные ванны,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сна, дыхательная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гимнастика.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Одежда детей соответствовала температурному режиму.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9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 defTabSz="0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Летние дни были насыщены увлекательными, познавательными мероприятиями. 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 defTabSz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Для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детей были организованы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мероприятие спортивные и музыкальные мероприятия: «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</a:rPr>
              <a:t>Здраствуй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,  лето!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»,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«Праздник мячей и воздушных шаров» , «День Флага», « До свидания, лето!» и др.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1800" dirty="0" smtClean="0">
              <a:solidFill>
                <a:srgbClr val="000000"/>
              </a:solidFill>
              <a:latin typeface="Times New Roman"/>
            </a:endParaRPr>
          </a:p>
          <a:p>
            <a:pPr marL="0" indent="0" algn="ctr" defTabSz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Проводилась </a:t>
            </a: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продуктивная деятельность рисование, лепка, аппликация в соответствии с планом работы группы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0" indent="0" algn="ctr" defTabSz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Выполнялись работы на приусадебном участке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9"/>
            <a:ext cx="42237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26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течение летнего оздоровительного периода проводились закаливающие мероприятия в соответствии с планом: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обеспечивалось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пребывание детей на свежем воздухе (приём, зарядка, прогулки, игры после ужина, развлечения);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 время прогулки дети принимали воздушные и солнечные ванны;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жаркую погоду выносилось оборудование для игр с водой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песком.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768080" cy="28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115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82" name="Picture 10" descr="C:\Users\Asus\Desktop\Новая папка\лето в д.с.2018г\IMG_1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Новая папка\лето в д.с.2018г\IMG_1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5153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sus\Desktop\Новая папка\лето в д.с.2018г\IMG_1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sus\Desktop\Новая папка\лето в д.с.2018г\IMG_1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95" y="260648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65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Проводились различные виды познавательной деятельности: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чтение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заучивание рассказов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К.Д.Ушинского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«Лето», «Четыре желания»;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Н.Полякова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«Доброе лето», Е. Благинина «Дождик-дождик» и т.д.;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беседы: «Что такое друг», «Для чего нужны друзья»,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чтение сказок: 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Пушкина «Сказка о рыбаке и рыбке», «По щучьему велению»,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 Х. Андерсена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«Гадкий утёнок»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Подвижные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игры: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Пробеги тихо»,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Кто ушёл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?»,</a:t>
            </a:r>
            <a:endParaRPr lang="ru-RU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Бармалей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Теремок»,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Волк и козлята»,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«Муха-Цокотуха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8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Наши праздники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«День флага»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Великолепен русский флаг,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Он словно символ нашей чести,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убоится каждый враг,</a:t>
            </a:r>
          </a:p>
          <a:p>
            <a:pPr marL="0" indent="0" algn="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Когда под ним люд русский вместе.</a:t>
            </a:r>
          </a:p>
          <a:p>
            <a:pPr marL="0" indent="0" algn="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09800"/>
            <a:ext cx="5328592" cy="38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302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 подготовке праздника «День флага» была проведена предварительная работа: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рассматривали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иллюстрации с символами России;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заучивали пословицы о Родине;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организовывали беседы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 «Мы живём в России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»;</a:t>
            </a:r>
            <a:endParaRPr lang="ru-RU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лепка «Флаг России»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12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146</TotalTime>
  <Words>632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Отчет о летнем- периоде в средней группе </vt:lpstr>
      <vt:lpstr>Цель и задачи летнего периода работы </vt:lpstr>
      <vt:lpstr>Условия организации работы в летний период</vt:lpstr>
      <vt:lpstr>Слайд 4</vt:lpstr>
      <vt:lpstr>Слайд 5</vt:lpstr>
      <vt:lpstr>Слайд 6</vt:lpstr>
      <vt:lpstr>Слайд 7</vt:lpstr>
      <vt:lpstr>Наши праздники «День флага»</vt:lpstr>
      <vt:lpstr>Слайд 9</vt:lpstr>
      <vt:lpstr>Слайд 10</vt:lpstr>
      <vt:lpstr>«Праздник цветов»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летнем периоде в средней группе </dc:title>
  <dc:creator>Asus</dc:creator>
  <cp:lastModifiedBy>Рябцева</cp:lastModifiedBy>
  <cp:revision>15</cp:revision>
  <dcterms:created xsi:type="dcterms:W3CDTF">2018-08-23T18:20:17Z</dcterms:created>
  <dcterms:modified xsi:type="dcterms:W3CDTF">2018-08-27T10:07:14Z</dcterms:modified>
</cp:coreProperties>
</file>