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8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8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1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6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4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8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6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3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1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3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06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7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Проект «Перелетные птицы»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021288"/>
            <a:ext cx="7336904" cy="5760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Подготовила воспитатель: Ермолаева Т.С.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51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  <a:solidFill>
            <a:srgbClr val="FFCCCC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«Птички»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70738"/>
            <a:ext cx="3528392" cy="26462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0145" y="608687"/>
            <a:ext cx="2664296" cy="3552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72587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0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872" cy="43204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Объемная аппликация «Ласточка»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" y="1014206"/>
            <a:ext cx="3953413" cy="29650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54" y="680740"/>
            <a:ext cx="2931790" cy="3909053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 rot="20352770" flipV="1">
            <a:off x="1495050" y="2286243"/>
            <a:ext cx="267092" cy="31177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9686">
            <a:off x="2836652" y="2133784"/>
            <a:ext cx="161013" cy="2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07" y="2522534"/>
            <a:ext cx="116742" cy="9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66328"/>
            <a:ext cx="2682392" cy="357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8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71184" cy="418058"/>
          </a:xfrm>
          <a:solidFill>
            <a:srgbClr val="FFCCCC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«Скворечник»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" y="1844824"/>
            <a:ext cx="2816875" cy="37558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764704"/>
            <a:ext cx="2803692" cy="3738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78" y="1767791"/>
            <a:ext cx="3052201" cy="40696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44" y="4626300"/>
            <a:ext cx="2803692" cy="21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2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  <a:solidFill>
            <a:srgbClr val="CCFFFF"/>
          </a:solidFill>
        </p:spPr>
        <p:txBody>
          <a:bodyPr/>
          <a:lstStyle/>
          <a:p>
            <a:r>
              <a:rPr lang="ru-RU" dirty="0" smtClean="0">
                <a:latin typeface="Segoe Script" panose="020B0504020000000003" pitchFamily="34" charset="0"/>
              </a:rPr>
              <a:t>Цель:</a:t>
            </a:r>
            <a:endParaRPr lang="ru-RU" dirty="0"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573016"/>
            <a:ext cx="8229600" cy="2404864"/>
          </a:xfrm>
          <a:solidFill>
            <a:srgbClr val="CCFFFF"/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 углубление представлений детей о жизни перелетных птиц в весенний период года и формирование бережного и заботливого отношения к ним.</a:t>
            </a:r>
          </a:p>
        </p:txBody>
      </p:sp>
    </p:spTree>
    <p:extLst>
      <p:ext uri="{BB962C8B-B14F-4D97-AF65-F5344CB8AC3E}">
        <p14:creationId xmlns:p14="http://schemas.microsoft.com/office/powerpoint/2010/main" val="62669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/>
          <a:lstStyle/>
          <a:p>
            <a:r>
              <a:rPr lang="ru-RU" dirty="0" smtClean="0">
                <a:latin typeface="Segoe Script" panose="020B0504020000000003" pitchFamily="34" charset="0"/>
              </a:rPr>
              <a:t>Задачи:</a:t>
            </a:r>
            <a:endParaRPr lang="ru-RU" dirty="0"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  <a:solidFill>
            <a:srgbClr val="FFCCCC"/>
          </a:solidFill>
        </p:spPr>
        <p:txBody>
          <a:bodyPr>
            <a:normAutofit fontScale="92500" lnSpcReduction="1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воспитывать бережное отношение к живому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расширять и систематизировать у детей элементарные представления о перелетных птицах.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развивать познавательную активность, желание узнать новое, делиться своими знаниями с окружающими; развивать связную речь, активизировать  словарь по теме;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24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ru-RU" dirty="0" smtClean="0">
                <a:latin typeface="Segoe Script" panose="020B0504020000000003" pitchFamily="34" charset="0"/>
              </a:rPr>
              <a:t>Ожидаемые результаты</a:t>
            </a:r>
            <a:endParaRPr lang="ru-RU" dirty="0"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закрепятся знания о птицах (их названии, внешнем виде, питании и поведении).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Сформируются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правильные   представления  о таком  явлении, как перелет птиц весной, их названий.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любознательности, творческих способностей, познавательной активности, коммуникативных навыков.</a:t>
            </a:r>
          </a:p>
          <a:p>
            <a:pPr marL="0" indent="0">
              <a:buNone/>
            </a:pPr>
            <a:r>
              <a:rPr lang="ru-RU" dirty="0"/>
              <a:t> 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79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57606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«Кормушка для пернатых»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5" y="1196752"/>
            <a:ext cx="3024336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1124744"/>
            <a:ext cx="2820287" cy="3760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0" b="20160"/>
          <a:stretch/>
        </p:blipFill>
        <p:spPr>
          <a:xfrm>
            <a:off x="3298771" y="3380865"/>
            <a:ext cx="286852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Акция «Кормушки для пернатых»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" y="1916832"/>
            <a:ext cx="5184576" cy="3888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2" r="24457" b="50507"/>
          <a:stretch/>
        </p:blipFill>
        <p:spPr>
          <a:xfrm>
            <a:off x="5508104" y="1052737"/>
            <a:ext cx="3491586" cy="2494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6" r="22736" b="48283"/>
          <a:stretch/>
        </p:blipFill>
        <p:spPr>
          <a:xfrm>
            <a:off x="5508104" y="3789040"/>
            <a:ext cx="354400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114" y="133222"/>
            <a:ext cx="7967852" cy="648072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Беседа «Перелетные птицы»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8105"/>
            <a:ext cx="2175943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40768"/>
            <a:ext cx="2160240" cy="4493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8800"/>
            <a:ext cx="218101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CC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4"/>
          <a:stretch/>
        </p:blipFill>
        <p:spPr>
          <a:xfrm>
            <a:off x="2411760" y="1268760"/>
            <a:ext cx="4464496" cy="5278613"/>
          </a:xfrm>
        </p:spPr>
      </p:pic>
    </p:spTree>
    <p:extLst>
      <p:ext uri="{BB962C8B-B14F-4D97-AF65-F5344CB8AC3E}">
        <p14:creationId xmlns:p14="http://schemas.microsoft.com/office/powerpoint/2010/main" val="266739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CCFFFF"/>
          </a:solidFill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«Узор на крылышке»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199" y="3413618"/>
            <a:ext cx="3936437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0" y="1654518"/>
            <a:ext cx="2916324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0686" y="1960274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74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«Перелетные птицы»</vt:lpstr>
      <vt:lpstr>Цель:</vt:lpstr>
      <vt:lpstr>Задачи:</vt:lpstr>
      <vt:lpstr>Ожидаемые результаты</vt:lpstr>
      <vt:lpstr> Акция «Кормушка для пернатых» </vt:lpstr>
      <vt:lpstr>Акция «Кормушки для пернатых»</vt:lpstr>
      <vt:lpstr>Беседа «Перелетные птицы»</vt:lpstr>
      <vt:lpstr>Рассматривание иллюстраций</vt:lpstr>
      <vt:lpstr>Рисование «Узор на крылышке»</vt:lpstr>
      <vt:lpstr>Аппликация «Птички»</vt:lpstr>
      <vt:lpstr>Объемная аппликация «Ласточка»</vt:lpstr>
      <vt:lpstr>Рисование «Скворечник»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2022-04-06T10:18:58Z</dcterms:created>
  <dcterms:modified xsi:type="dcterms:W3CDTF">2022-05-01T09:37:32Z</dcterms:modified>
</cp:coreProperties>
</file>