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Учим детей резать ножницами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429132"/>
            <a:ext cx="6400800" cy="14732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algn="r"/>
            <a:endParaRPr lang="ru-RU" dirty="0" smtClean="0">
              <a:solidFill>
                <a:srgbClr val="FF0000"/>
              </a:solidFill>
            </a:endParaRPr>
          </a:p>
          <a:p>
            <a:pPr algn="r"/>
            <a:endParaRPr lang="ru-RU" dirty="0" smtClean="0">
              <a:solidFill>
                <a:srgbClr val="FF0000"/>
              </a:solidFill>
            </a:endParaRP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Васина </a:t>
            </a:r>
            <a:r>
              <a:rPr lang="ru-RU" dirty="0" smtClean="0">
                <a:solidFill>
                  <a:srgbClr val="FF0000"/>
                </a:solidFill>
              </a:rPr>
              <a:t>Н.А.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4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(4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00" r="4300"/>
          <a:stretch>
            <a:fillRect/>
          </a:stretch>
        </p:blipFill>
        <p:spPr bwMode="auto">
          <a:xfrm>
            <a:off x="1835696" y="1484784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(43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55" r="1115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26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i(4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6632"/>
            <a:ext cx="3096345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93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i(4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4668019" cy="660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76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dmin\Desktop\i(4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316241" cy="579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89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i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842"/>
            <a:ext cx="4464495" cy="594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97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i(4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325" y="100013"/>
            <a:ext cx="470535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37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i(4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417116" cy="624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29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8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Учим детей резать ножницами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детей резать ножницами</dc:title>
  <dc:creator>Васина Н.А.</dc:creator>
  <cp:lastModifiedBy>Метод2</cp:lastModifiedBy>
  <cp:revision>4</cp:revision>
  <dcterms:created xsi:type="dcterms:W3CDTF">2020-04-21T12:55:35Z</dcterms:created>
  <dcterms:modified xsi:type="dcterms:W3CDTF">2020-04-22T08:06:26Z</dcterms:modified>
</cp:coreProperties>
</file>