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1" r:id="rId1"/>
  </p:sldMasterIdLst>
  <p:sldIdLst>
    <p:sldId id="256" r:id="rId2"/>
    <p:sldId id="270" r:id="rId3"/>
    <p:sldId id="272" r:id="rId4"/>
    <p:sldId id="274" r:id="rId5"/>
    <p:sldId id="276" r:id="rId6"/>
    <p:sldId id="278" r:id="rId7"/>
    <p:sldId id="258" r:id="rId8"/>
    <p:sldId id="280" r:id="rId9"/>
    <p:sldId id="265" r:id="rId10"/>
    <p:sldId id="282" r:id="rId11"/>
    <p:sldId id="290" r:id="rId12"/>
    <p:sldId id="292" r:id="rId13"/>
    <p:sldId id="294" r:id="rId14"/>
    <p:sldId id="264" r:id="rId15"/>
    <p:sldId id="298" r:id="rId16"/>
    <p:sldId id="297" r:id="rId17"/>
    <p:sldId id="300" r:id="rId18"/>
    <p:sldId id="263" r:id="rId19"/>
    <p:sldId id="268" r:id="rId20"/>
    <p:sldId id="267" r:id="rId21"/>
    <p:sldId id="266" r:id="rId22"/>
    <p:sldId id="302" r:id="rId23"/>
    <p:sldId id="304" r:id="rId24"/>
    <p:sldId id="306" r:id="rId25"/>
    <p:sldId id="261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C80"/>
    <a:srgbClr val="CC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9" d="100"/>
          <a:sy n="89" d="100"/>
        </p:scale>
        <p:origin x="-374" y="-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124CE-1BEA-4856-8220-01DAD0392689}" type="datetimeFigureOut">
              <a:rPr lang="ru-RU" smtClean="0"/>
              <a:pPr/>
              <a:t>13.02.2020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4688D-B47B-473B-9500-A635F02E62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6998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124CE-1BEA-4856-8220-01DAD0392689}" type="datetimeFigureOut">
              <a:rPr lang="ru-RU" smtClean="0"/>
              <a:pPr/>
              <a:t>13.02.2020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4688D-B47B-473B-9500-A635F02E62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2582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124CE-1BEA-4856-8220-01DAD0392689}" type="datetimeFigureOut">
              <a:rPr lang="ru-RU" smtClean="0"/>
              <a:pPr/>
              <a:t>13.02.2020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4688D-B47B-473B-9500-A635F02E62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47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124CE-1BEA-4856-8220-01DAD0392689}" type="datetimeFigureOut">
              <a:rPr lang="ru-RU" smtClean="0"/>
              <a:pPr/>
              <a:t>13.02.2020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4688D-B47B-473B-9500-A635F02E62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4996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124CE-1BEA-4856-8220-01DAD0392689}" type="datetimeFigureOut">
              <a:rPr lang="ru-RU" smtClean="0"/>
              <a:pPr/>
              <a:t>13.02.2020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4688D-B47B-473B-9500-A635F02E62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6753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124CE-1BEA-4856-8220-01DAD0392689}" type="datetimeFigureOut">
              <a:rPr lang="ru-RU" smtClean="0"/>
              <a:pPr/>
              <a:t>13.02.2020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4688D-B47B-473B-9500-A635F02E62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5993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124CE-1BEA-4856-8220-01DAD0392689}" type="datetimeFigureOut">
              <a:rPr lang="ru-RU" smtClean="0"/>
              <a:pPr/>
              <a:t>13.02.2020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4688D-B47B-473B-9500-A635F02E62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6013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124CE-1BEA-4856-8220-01DAD0392689}" type="datetimeFigureOut">
              <a:rPr lang="ru-RU" smtClean="0"/>
              <a:pPr/>
              <a:t>13.02.2020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4688D-B47B-473B-9500-A635F02E62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1893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124CE-1BEA-4856-8220-01DAD0392689}" type="datetimeFigureOut">
              <a:rPr lang="ru-RU" smtClean="0"/>
              <a:pPr/>
              <a:t>13.02.2020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4688D-B47B-473B-9500-A635F02E62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4883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124CE-1BEA-4856-8220-01DAD0392689}" type="datetimeFigureOut">
              <a:rPr lang="ru-RU" smtClean="0"/>
              <a:pPr/>
              <a:t>13.02.2020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4688D-B47B-473B-9500-A635F02E62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5845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124CE-1BEA-4856-8220-01DAD0392689}" type="datetimeFigureOut">
              <a:rPr lang="ru-RU" smtClean="0"/>
              <a:pPr/>
              <a:t>13.02.2020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4688D-B47B-473B-9500-A635F02E62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888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124CE-1BEA-4856-8220-01DAD0392689}" type="datetimeFigureOut">
              <a:rPr lang="ru-RU" smtClean="0"/>
              <a:pPr/>
              <a:t>13.02.2020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24688D-B47B-473B-9500-A635F02E62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09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image" Target="../media/image22.wmf"/><Relationship Id="rId7" Type="http://schemas.openxmlformats.org/officeDocument/2006/relationships/image" Target="../media/image26.gif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wmf"/><Relationship Id="rId5" Type="http://schemas.openxmlformats.org/officeDocument/2006/relationships/image" Target="../media/image24.wmf"/><Relationship Id="rId4" Type="http://schemas.openxmlformats.org/officeDocument/2006/relationships/image" Target="../media/image23.wmf"/><Relationship Id="rId9" Type="http://schemas.openxmlformats.org/officeDocument/2006/relationships/image" Target="../media/image28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://bezlimita.net/uploads/posts/2013-02/1360347512_besthdwallpaperspack831_17_bender777post.jpg" TargetMode="External"/><Relationship Id="rId13" Type="http://schemas.openxmlformats.org/officeDocument/2006/relationships/hyperlink" Target="http://ditki.com.ua/wp-content/uploads/2014/10/Berezki.png" TargetMode="External"/><Relationship Id="rId18" Type="http://schemas.openxmlformats.org/officeDocument/2006/relationships/hyperlink" Target="http://&#1076;&#1086;&#1096;&#1082;&#1086;&#1083;&#1100;&#1085;&#1099;&#1081;.&#1088;&#1092;/uploads/posts/2011-05/1305560299_prevyu.jpg" TargetMode="External"/><Relationship Id="rId26" Type="http://schemas.openxmlformats.org/officeDocument/2006/relationships/hyperlink" Target="http://www.daks.ru.images.1c-bitrix-cdn.ru/upload/iblock/daf/b05f4b1fbc51b0e94b990c386c053efb.jpg?13509502291362002" TargetMode="External"/><Relationship Id="rId3" Type="http://schemas.openxmlformats.org/officeDocument/2006/relationships/hyperlink" Target="http://delastudenta.ru/wp-content/uploads/2013/10/1kl3.jpg" TargetMode="External"/><Relationship Id="rId21" Type="http://schemas.openxmlformats.org/officeDocument/2006/relationships/hyperlink" Target="http://dic.academic.ru/pictures/wiki/files/103/globesk.jpg" TargetMode="External"/><Relationship Id="rId7" Type="http://schemas.openxmlformats.org/officeDocument/2006/relationships/hyperlink" Target="http://top1walls.com/wallpaper/1682705-Rogue-forests-landscapes-national" TargetMode="External"/><Relationship Id="rId12" Type="http://schemas.openxmlformats.org/officeDocument/2006/relationships/hyperlink" Target="http://4shkola.kz/uploads/posts/2012-10/1349969663_0908807.jpg" TargetMode="External"/><Relationship Id="rId17" Type="http://schemas.openxmlformats.org/officeDocument/2006/relationships/hyperlink" Target="http://www.cursor.tue.nl/uploads/pics/wikidocenten.jpg" TargetMode="External"/><Relationship Id="rId25" Type="http://schemas.openxmlformats.org/officeDocument/2006/relationships/hyperlink" Target="http://i2.imageban.ru/out/2012/09/26/3b4931f1d4d2883539d24168a94dc85b.png" TargetMode="External"/><Relationship Id="rId2" Type="http://schemas.openxmlformats.org/officeDocument/2006/relationships/hyperlink" Target="http://www.knor.ru/shop/picturd/1212909.jpg" TargetMode="External"/><Relationship Id="rId16" Type="http://schemas.openxmlformats.org/officeDocument/2006/relationships/hyperlink" Target="http://lib.exdat.com/tw_files2/urls_18/6/d-5158/5158_html_m6e035567.png" TargetMode="External"/><Relationship Id="rId20" Type="http://schemas.openxmlformats.org/officeDocument/2006/relationships/hyperlink" Target="http://&#1096;&#1082;&#1086;&#1083;&#1072;92.&#1088;&#1092;:81/base/Algebra/7_class/6/i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baikal-healer.ru/wp-content/uploads/2014/11/s_2.jpg" TargetMode="External"/><Relationship Id="rId11" Type="http://schemas.openxmlformats.org/officeDocument/2006/relationships/hyperlink" Target="http://hanag.dagschool.com/_http_schools/1734/Hanag/admin/ckfinder/core/connector/php/connector.phpfck_user_files/images/1sentabr07.jpg" TargetMode="External"/><Relationship Id="rId24" Type="http://schemas.openxmlformats.org/officeDocument/2006/relationships/hyperlink" Target="http://www.freelancejob.ru/upload/122/1560044474899.jpg" TargetMode="External"/><Relationship Id="rId5" Type="http://schemas.openxmlformats.org/officeDocument/2006/relationships/hyperlink" Target="http://wikigreen.ru/wp-content/uploads/2015/01/FASOL-OBYKNOVENNAYA.jpg" TargetMode="External"/><Relationship Id="rId15" Type="http://schemas.openxmlformats.org/officeDocument/2006/relationships/hyperlink" Target="http://pixelbrush.ru/uploads/posts/2013-08/1376876674_2-3.jpg" TargetMode="External"/><Relationship Id="rId23" Type="http://schemas.openxmlformats.org/officeDocument/2006/relationships/hyperlink" Target="http://logicplay.ru/upload/iblock/145/1458646cbaed555ecf6002af3535edde.jpg" TargetMode="External"/><Relationship Id="rId28" Type="http://schemas.openxmlformats.org/officeDocument/2006/relationships/hyperlink" Target="http://uchebilka.ru/pars_docs/refs/46/45395/45395_html_m1a9ce3a1.jpg" TargetMode="External"/><Relationship Id="rId10" Type="http://schemas.openxmlformats.org/officeDocument/2006/relationships/hyperlink" Target="http://www.valar.ru/gallery/0313/98882312.jpg" TargetMode="External"/><Relationship Id="rId19" Type="http://schemas.openxmlformats.org/officeDocument/2006/relationships/hyperlink" Target="http://apikabu.ru/img_n/2011-10_3/8i7.jpg" TargetMode="External"/><Relationship Id="rId4" Type="http://schemas.openxmlformats.org/officeDocument/2006/relationships/hyperlink" Target="http://www.funlib.ru/cimg/2014/101613/5817830" TargetMode="External"/><Relationship Id="rId9" Type="http://schemas.openxmlformats.org/officeDocument/2006/relationships/hyperlink" Target="http://www.inm-lex.ro/arhiva/fisiere/pag_115/det_1694/9574.jpg" TargetMode="External"/><Relationship Id="rId14" Type="http://schemas.openxmlformats.org/officeDocument/2006/relationships/hyperlink" Target="http://4.bp.blogspot.com/-Cu1QDKyQCw0/TpP3BTi1PWI/AAAAAAAAALA/GixNY7IIebU/s1600/cartoon-apple-tree-51d9f0.jpg" TargetMode="External"/><Relationship Id="rId22" Type="http://schemas.openxmlformats.org/officeDocument/2006/relationships/hyperlink" Target="http://diary-culture.ru/upload/comments/592e28c4161e4c4b4fb564a341eb420f.jpg" TargetMode="External"/><Relationship Id="rId27" Type="http://schemas.openxmlformats.org/officeDocument/2006/relationships/hyperlink" Target="http://vi.ill.in.ua/m/625x469/950958.jpg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&#1040;&#1085;&#1076;&#1088;&#1077;&#1081;\Desktop\&#1085;&#1072;%20&#1082;&#1086;&#1085;&#1082;&#1091;&#1088;&#1089;\&#1085;&#1072;%20&#1082;&#1086;&#1085;&#1082;&#1091;&#1088;&#1089;\234-615-296%20%20&#1063;&#1077;&#1088;&#1077;&#1074;&#1080;&#1095;&#1085;&#1072;&#1103;%20&#1053;.&#1053;\&#1055;&#1088;&#1077;&#1079;&#1077;&#1085;&#1090;&#1072;&#1094;&#1080;&#1103;\&#1084;&#1091;&#1079;&#1099;&#1082;&#1072;%201.mp3" TargetMode="Externa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r="386" b="15086"/>
          <a:stretch/>
        </p:blipFill>
        <p:spPr>
          <a:xfrm>
            <a:off x="-57546" y="4"/>
            <a:ext cx="12191999" cy="68579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3971" y="1993259"/>
            <a:ext cx="4064924" cy="4522961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431880" y="4957012"/>
            <a:ext cx="3663141" cy="1655762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читель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начальных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классов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МОУ «СОШ №13»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Гуськова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Лариса Викторовна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205197" y="820141"/>
            <a:ext cx="9666515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7200" b="1" i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</a:rPr>
              <a:t>Прощание с азбукой</a:t>
            </a:r>
            <a:endParaRPr lang="ru-RU" sz="7200" b="1" i="0" dirty="0" smtClean="0">
              <a:ln/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1557" y="1922808"/>
            <a:ext cx="4205275" cy="464425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048000" y="29673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903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App0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67" r="1836"/>
          <a:stretch>
            <a:fillRect/>
          </a:stretch>
        </p:blipFill>
        <p:spPr bwMode="auto">
          <a:xfrm>
            <a:off x="0" y="1905000"/>
            <a:ext cx="121920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WordArt 5"/>
          <p:cNvSpPr>
            <a:spLocks noChangeArrowheads="1" noChangeShapeType="1" noTextEdit="1"/>
          </p:cNvSpPr>
          <p:nvPr/>
        </p:nvSpPr>
        <p:spPr bwMode="auto">
          <a:xfrm>
            <a:off x="1727203" y="2667000"/>
            <a:ext cx="622300" cy="4143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А</a:t>
            </a:r>
          </a:p>
        </p:txBody>
      </p:sp>
      <p:sp>
        <p:nvSpPr>
          <p:cNvPr id="9222" name="WordArt 6"/>
          <p:cNvSpPr>
            <a:spLocks noChangeArrowheads="1" noChangeShapeType="1" noTextEdit="1"/>
          </p:cNvSpPr>
          <p:nvPr/>
        </p:nvSpPr>
        <p:spPr bwMode="auto">
          <a:xfrm>
            <a:off x="3251203" y="2667000"/>
            <a:ext cx="622300" cy="4143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А</a:t>
            </a:r>
          </a:p>
        </p:txBody>
      </p:sp>
      <p:sp>
        <p:nvSpPr>
          <p:cNvPr id="9223" name="WordArt 7"/>
          <p:cNvSpPr>
            <a:spLocks noChangeArrowheads="1" noChangeShapeType="1" noTextEdit="1"/>
          </p:cNvSpPr>
          <p:nvPr/>
        </p:nvSpPr>
        <p:spPr bwMode="auto">
          <a:xfrm>
            <a:off x="4876802" y="2590800"/>
            <a:ext cx="622300" cy="4143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А</a:t>
            </a:r>
          </a:p>
        </p:txBody>
      </p:sp>
      <p:sp>
        <p:nvSpPr>
          <p:cNvPr id="9224" name="WordArt 8"/>
          <p:cNvSpPr>
            <a:spLocks noChangeArrowheads="1" noChangeShapeType="1" noTextEdit="1"/>
          </p:cNvSpPr>
          <p:nvPr/>
        </p:nvSpPr>
        <p:spPr bwMode="auto">
          <a:xfrm>
            <a:off x="1727203" y="3733800"/>
            <a:ext cx="622300" cy="4143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А</a:t>
            </a:r>
          </a:p>
        </p:txBody>
      </p:sp>
      <p:sp>
        <p:nvSpPr>
          <p:cNvPr id="9225" name="WordArt 9"/>
          <p:cNvSpPr>
            <a:spLocks noChangeArrowheads="1" noChangeShapeType="1" noTextEdit="1"/>
          </p:cNvSpPr>
          <p:nvPr/>
        </p:nvSpPr>
        <p:spPr bwMode="auto">
          <a:xfrm>
            <a:off x="3251203" y="3733800"/>
            <a:ext cx="622300" cy="4143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А</a:t>
            </a:r>
          </a:p>
        </p:txBody>
      </p:sp>
      <p:sp>
        <p:nvSpPr>
          <p:cNvPr id="9226" name="WordArt 10"/>
          <p:cNvSpPr>
            <a:spLocks noChangeArrowheads="1" noChangeShapeType="1" noTextEdit="1"/>
          </p:cNvSpPr>
          <p:nvPr/>
        </p:nvSpPr>
        <p:spPr bwMode="auto">
          <a:xfrm>
            <a:off x="4775203" y="3733800"/>
            <a:ext cx="622300" cy="4143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А</a:t>
            </a:r>
          </a:p>
        </p:txBody>
      </p:sp>
      <p:sp>
        <p:nvSpPr>
          <p:cNvPr id="9227" name="WordArt 11"/>
          <p:cNvSpPr>
            <a:spLocks noChangeArrowheads="1" noChangeShapeType="1" noTextEdit="1"/>
          </p:cNvSpPr>
          <p:nvPr/>
        </p:nvSpPr>
        <p:spPr bwMode="auto">
          <a:xfrm>
            <a:off x="1727203" y="4800600"/>
            <a:ext cx="622300" cy="4143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А</a:t>
            </a:r>
          </a:p>
        </p:txBody>
      </p:sp>
      <p:sp>
        <p:nvSpPr>
          <p:cNvPr id="9228" name="WordArt 12"/>
          <p:cNvSpPr>
            <a:spLocks noChangeArrowheads="1" noChangeShapeType="1" noTextEdit="1"/>
          </p:cNvSpPr>
          <p:nvPr/>
        </p:nvSpPr>
        <p:spPr bwMode="auto">
          <a:xfrm>
            <a:off x="3251203" y="4876800"/>
            <a:ext cx="622300" cy="4143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А</a:t>
            </a:r>
          </a:p>
        </p:txBody>
      </p:sp>
      <p:sp>
        <p:nvSpPr>
          <p:cNvPr id="9229" name="WordArt 13"/>
          <p:cNvSpPr>
            <a:spLocks noChangeArrowheads="1" noChangeShapeType="1" noTextEdit="1"/>
          </p:cNvSpPr>
          <p:nvPr/>
        </p:nvSpPr>
        <p:spPr bwMode="auto">
          <a:xfrm>
            <a:off x="4775203" y="4800600"/>
            <a:ext cx="622300" cy="4143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А</a:t>
            </a:r>
          </a:p>
        </p:txBody>
      </p:sp>
      <p:sp>
        <p:nvSpPr>
          <p:cNvPr id="8204" name="Заголовок 11"/>
          <p:cNvSpPr>
            <a:spLocks noGrp="1"/>
          </p:cNvSpPr>
          <p:nvPr>
            <p:ph type="title"/>
          </p:nvPr>
        </p:nvSpPr>
        <p:spPr>
          <a:xfrm>
            <a:off x="406400" y="304800"/>
            <a:ext cx="11480800" cy="1524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smtClean="0">
                <a:solidFill>
                  <a:srgbClr val="008000"/>
                </a:solidFill>
              </a:rPr>
              <a:t>В пустые клетки впиши одну и ту же букву, чтобы получились слова </a:t>
            </a:r>
          </a:p>
        </p:txBody>
      </p:sp>
      <p:pic>
        <p:nvPicPr>
          <p:cNvPr id="16397" name="Picture 12" descr="C:\Documents and Settings\Пользователь\Мои документы\Мои рисунки\Мои рисунки\анимашки\bestgif.narod.ru_578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3" y="2286000"/>
            <a:ext cx="2197100" cy="148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60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92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1" grpId="0" animBg="1"/>
      <p:bldP spid="9222" grpId="0" animBg="1"/>
      <p:bldP spid="9223" grpId="0" animBg="1"/>
      <p:bldP spid="9224" grpId="0" animBg="1"/>
      <p:bldP spid="9225" grpId="0" animBg="1"/>
      <p:bldP spid="9226" grpId="0" animBg="1"/>
      <p:bldP spid="9227" grpId="0" animBg="1"/>
      <p:bldP spid="9228" grpId="0" animBg="1"/>
      <p:bldP spid="92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2854691" y="366505"/>
            <a:ext cx="6827638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Новый дом несу в руке,</a:t>
            </a:r>
          </a:p>
          <a:p>
            <a:pPr algn="ctr" eaLnBrk="1" hangingPunct="1"/>
            <a:r>
              <a:rPr lang="ru-RU" alt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Двери дома на замке,</a:t>
            </a:r>
          </a:p>
          <a:p>
            <a:pPr algn="ctr" eaLnBrk="1" hangingPunct="1"/>
            <a:r>
              <a:rPr lang="ru-RU" alt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живут в доме том,</a:t>
            </a:r>
          </a:p>
          <a:p>
            <a:pPr algn="ctr" eaLnBrk="1" hangingPunct="1"/>
            <a:r>
              <a:rPr lang="ru-RU" alt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Книжки, ручки и </a:t>
            </a:r>
            <a:r>
              <a:rPr lang="ru-RU" alt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альбом.</a:t>
            </a:r>
            <a:r>
              <a:rPr lang="ru-RU" alt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09" name="Picture 5" descr="J025029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0" y="3810000"/>
            <a:ext cx="4436533" cy="283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5" descr="C:\Documents and Settings\Пользователь\Мои документы\Мои рисунки\Мои рисунки\анимашки\гном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962401"/>
            <a:ext cx="1930400" cy="262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992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6" name="Picture 8" descr="C:\Documents and Settings\Пользователь\Мои документы\Мои рисунки\Мои рисунки\анимашки\буквы\10b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1" y="2438401"/>
            <a:ext cx="2476500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2540000" y="522496"/>
            <a:ext cx="7253332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Черные, кривые,</a:t>
            </a:r>
          </a:p>
          <a:p>
            <a:pPr eaLnBrk="1" hangingPunct="1"/>
            <a:r>
              <a:rPr lang="ru-RU" alt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рождения немые,</a:t>
            </a:r>
          </a:p>
          <a:p>
            <a:pPr eaLnBrk="1" hangingPunct="1"/>
            <a:r>
              <a:rPr lang="ru-RU" alt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Сядут в ряд, все заговорят  </a:t>
            </a:r>
          </a:p>
        </p:txBody>
      </p:sp>
      <p:pic>
        <p:nvPicPr>
          <p:cNvPr id="22535" name="Picture 7" descr="J026719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4876801"/>
            <a:ext cx="193040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8" descr="J026719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1" y="228601"/>
            <a:ext cx="1367367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9" descr="J026716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838200"/>
            <a:ext cx="1524000" cy="144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Picture 10" descr="J026719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2590800"/>
            <a:ext cx="2641600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 descr="C:\Documents and Settings\Пользователь\Мои документы\Мои рисунки\Мои рисунки\анимашки\буквы\10a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4038601"/>
            <a:ext cx="2749551" cy="250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10" descr="C:\Documents and Settings\Пользователь\Мои документы\Мои рисунки\Мои рисунки\анимашки\буквы\10h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1" y="3962401"/>
            <a:ext cx="2393951" cy="264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9" name="Picture 11" descr="C:\Documents and Settings\Пользователь\Мои документы\Мои рисунки\Мои рисунки\анимашки\буквы\10m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233" y="2779520"/>
            <a:ext cx="1976967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079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2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6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2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8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1320800" y="524343"/>
            <a:ext cx="6936707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куст, а с листочками,</a:t>
            </a:r>
          </a:p>
          <a:p>
            <a:pPr eaLnBrk="1" hangingPunct="1"/>
            <a:r>
              <a:rPr lang="ru-RU" alt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рубашка, а сшита,</a:t>
            </a:r>
          </a:p>
          <a:p>
            <a:pPr eaLnBrk="1" hangingPunct="1"/>
            <a:r>
              <a:rPr lang="ru-RU" alt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человек, а рассказывает.  </a:t>
            </a:r>
          </a:p>
        </p:txBody>
      </p:sp>
      <p:pic>
        <p:nvPicPr>
          <p:cNvPr id="20483" name="Picture 4" descr="C:\Documents and Settings\Пользователь\Мои документы\Мои рисунки\Мои рисунки\анимашки\белоснежка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4495800"/>
            <a:ext cx="2082800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64" b="13766"/>
          <a:stretch>
            <a:fillRect/>
          </a:stretch>
        </p:blipFill>
        <p:spPr bwMode="auto">
          <a:xfrm>
            <a:off x="2133600" y="2971800"/>
            <a:ext cx="8748184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524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76068"/>
            <a:ext cx="8927760" cy="6708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126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дядя федор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12192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12192000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«Каникулы в</a:t>
            </a:r>
          </a:p>
          <a:p>
            <a:pPr algn="ctr">
              <a:defRPr/>
            </a:pPr>
            <a:r>
              <a:rPr lang="ru-RU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ru-RU" sz="54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Простоквашино</a:t>
            </a:r>
            <a:r>
              <a:rPr lang="ru-RU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132901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рп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1888"/>
            <a:ext cx="12192000" cy="572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640663" y="381000"/>
            <a:ext cx="5062411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5400" b="1" dirty="0">
                <a:ln w="11430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«Гуси – лебеди»</a:t>
            </a:r>
          </a:p>
        </p:txBody>
      </p:sp>
    </p:spTree>
    <p:extLst>
      <p:ext uri="{BB962C8B-B14F-4D97-AF65-F5344CB8AC3E}">
        <p14:creationId xmlns:p14="http://schemas.microsoft.com/office/powerpoint/2010/main" val="2961836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г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3" b="2504"/>
          <a:stretch>
            <a:fillRect/>
          </a:stretch>
        </p:blipFill>
        <p:spPr bwMode="auto">
          <a:xfrm>
            <a:off x="2032000" y="0"/>
            <a:ext cx="8839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758669" y="5934670"/>
            <a:ext cx="4898329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«</a:t>
            </a:r>
            <a:r>
              <a:rPr lang="ru-RU" sz="54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Дюймовочка</a:t>
            </a:r>
            <a:r>
              <a:rPr lang="ru-RU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2286458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195" y="98403"/>
            <a:ext cx="11780527" cy="668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42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3629" y="110612"/>
            <a:ext cx="9614731" cy="668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08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1373" y="980728"/>
            <a:ext cx="10910163" cy="496855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b="1" dirty="0" smtClean="0">
                <a:solidFill>
                  <a:srgbClr val="FF0000"/>
                </a:solidFill>
              </a:rPr>
              <a:t>Спасибо, А</a:t>
            </a:r>
            <a:r>
              <a:rPr lang="ru-RU" sz="6000" b="1" dirty="0" smtClean="0">
                <a:solidFill>
                  <a:srgbClr val="00B050"/>
                </a:solidFill>
              </a:rPr>
              <a:t>з</a:t>
            </a:r>
            <a:r>
              <a:rPr lang="ru-RU" sz="6000" b="1" dirty="0" smtClean="0">
                <a:solidFill>
                  <a:srgbClr val="002060"/>
                </a:solidFill>
              </a:rPr>
              <a:t>б</a:t>
            </a:r>
            <a:r>
              <a:rPr lang="ru-RU" sz="6000" b="1" dirty="0" smtClean="0">
                <a:solidFill>
                  <a:srgbClr val="FF0000"/>
                </a:solidFill>
              </a:rPr>
              <a:t>у</a:t>
            </a:r>
            <a:r>
              <a:rPr lang="ru-RU" sz="6000" b="1" dirty="0" smtClean="0">
                <a:solidFill>
                  <a:srgbClr val="FFC000"/>
                </a:solidFill>
              </a:rPr>
              <a:t>к</a:t>
            </a:r>
            <a:r>
              <a:rPr lang="ru-RU" sz="6000" b="1" dirty="0" smtClean="0">
                <a:solidFill>
                  <a:srgbClr val="7030A0"/>
                </a:solidFill>
              </a:rPr>
              <a:t>а</a:t>
            </a:r>
            <a:r>
              <a:rPr lang="ru-RU" sz="6000" b="1" dirty="0" smtClean="0">
                <a:solidFill>
                  <a:srgbClr val="FF0000"/>
                </a:solidFill>
              </a:rPr>
              <a:t>!</a:t>
            </a:r>
            <a:r>
              <a:rPr lang="ru-RU" sz="5300" dirty="0" smtClean="0"/>
              <a:t/>
            </a:r>
            <a:br>
              <a:rPr lang="ru-RU" sz="5300" dirty="0" smtClean="0"/>
            </a:b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Спасибо, Азбука за всё,</a:t>
            </a:r>
            <a:b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Что сделала для нас!</a:t>
            </a:r>
            <a:b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За слово первое твоё, за стих,</a:t>
            </a:r>
            <a:b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За первый твой рассказ.</a:t>
            </a:r>
            <a:b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Нас научила ты читать, писать.</a:t>
            </a:r>
            <a:b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Слова на слоги разбивать.</a:t>
            </a:r>
            <a:b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Прошли с тобой от А до Я, </a:t>
            </a:r>
            <a:b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И с нами будешь ты всегда.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</a:br>
            <a:endParaRPr lang="ru-RU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44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189" y="97971"/>
            <a:ext cx="8902425" cy="668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77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05743" y="5331282"/>
            <a:ext cx="7391400" cy="1325563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Молодцы, ребята!</a:t>
            </a:r>
            <a:endParaRPr lang="ru-RU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http://uchebilka.ru/pars_docs/refs/46/45395/45395_html_m1a9ce3a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147" y="246682"/>
            <a:ext cx="8159704" cy="541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304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 descr="C:\Users\SergeyBibeev\Documents\Мама\Шаблоны\Шаблоны для презентаций\Шарики\Фон 3\3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18"/>
          <a:stretch>
            <a:fillRect/>
          </a:stretch>
        </p:blipFill>
        <p:spPr bwMode="auto">
          <a:xfrm>
            <a:off x="1" y="8641"/>
            <a:ext cx="12192000" cy="684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>
            <a:spLocks noChangeArrowheads="1"/>
          </p:cNvSpPr>
          <p:nvPr/>
        </p:nvSpPr>
        <p:spPr bwMode="auto">
          <a:xfrm rot="-1641075">
            <a:off x="3676801" y="1365264"/>
            <a:ext cx="3542399" cy="648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z="4400" b="1">
                <a:solidFill>
                  <a:srgbClr val="C00000"/>
                </a:solidFill>
              </a:rPr>
              <a:t>Хорошая</a:t>
            </a:r>
            <a:endParaRPr lang="ru-RU" altLang="ru-RU" sz="4400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 rot="-739912">
            <a:off x="6583681" y="2057977"/>
            <a:ext cx="3196799" cy="648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z="4000" b="1">
                <a:solidFill>
                  <a:srgbClr val="C00000"/>
                </a:solidFill>
              </a:rPr>
              <a:t>книга - </a:t>
            </a:r>
            <a:endParaRPr lang="ru-RU" altLang="ru-RU" sz="4000"/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 rot="430643">
            <a:off x="2624641" y="2528905"/>
            <a:ext cx="3196799" cy="616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z="4400" b="1">
                <a:solidFill>
                  <a:srgbClr val="C00000"/>
                </a:solidFill>
              </a:rPr>
              <a:t>лучший</a:t>
            </a:r>
            <a:endParaRPr lang="ru-RU" altLang="ru-RU" sz="4400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 rot="998749">
            <a:off x="8067840" y="1192446"/>
            <a:ext cx="3196801" cy="648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z="4400" b="1">
                <a:solidFill>
                  <a:srgbClr val="C00000"/>
                </a:solidFill>
              </a:rPr>
              <a:t>друг.</a:t>
            </a:r>
            <a:endParaRPr lang="ru-RU" altLang="ru-RU" sz="4400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 rot="333819">
            <a:off x="2812801" y="3679587"/>
            <a:ext cx="1436160" cy="648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z="4400" b="1">
                <a:solidFill>
                  <a:srgbClr val="0000CC"/>
                </a:solidFill>
              </a:rPr>
              <a:t>Кто</a:t>
            </a:r>
            <a:endParaRPr lang="ru-RU" altLang="ru-RU" sz="4400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 rot="-954036">
            <a:off x="7290241" y="4127474"/>
            <a:ext cx="2505599" cy="648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z="4400" b="1">
                <a:solidFill>
                  <a:srgbClr val="0000CC"/>
                </a:solidFill>
              </a:rPr>
              <a:t> много </a:t>
            </a:r>
            <a:endParaRPr lang="ru-RU" altLang="ru-RU" sz="4400"/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 rot="963686">
            <a:off x="4414081" y="3938814"/>
            <a:ext cx="3196799" cy="648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z="4400" b="1">
                <a:solidFill>
                  <a:srgbClr val="0000CC"/>
                </a:solidFill>
              </a:rPr>
              <a:t>читает-</a:t>
            </a:r>
            <a:endParaRPr lang="ru-RU" altLang="ru-RU" sz="4400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 rot="1218661">
            <a:off x="5568001" y="4965642"/>
            <a:ext cx="1555200" cy="648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z="4400" b="1">
                <a:solidFill>
                  <a:srgbClr val="0000CC"/>
                </a:solidFill>
              </a:rPr>
              <a:t>тот</a:t>
            </a:r>
            <a:endParaRPr lang="ru-RU" altLang="ru-RU" sz="4400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 rot="-327053">
            <a:off x="3144960" y="4493272"/>
            <a:ext cx="2851201" cy="648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z="4400" b="1">
                <a:solidFill>
                  <a:srgbClr val="0000CC"/>
                </a:solidFill>
              </a:rPr>
              <a:t>много</a:t>
            </a:r>
            <a:endParaRPr lang="ru-RU" altLang="ru-RU" sz="4400"/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 rot="-906402">
            <a:off x="7282561" y="5188866"/>
            <a:ext cx="2872320" cy="648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z="4400" b="1">
                <a:solidFill>
                  <a:srgbClr val="0000CC"/>
                </a:solidFill>
              </a:rPr>
              <a:t>знает.</a:t>
            </a:r>
            <a:endParaRPr lang="ru-RU" altLang="ru-RU" sz="4400"/>
          </a:p>
        </p:txBody>
      </p:sp>
      <p:sp>
        <p:nvSpPr>
          <p:cNvPr id="16" name="Скругленный прямоугольник 15"/>
          <p:cNvSpPr>
            <a:spLocks noChangeArrowheads="1"/>
          </p:cNvSpPr>
          <p:nvPr/>
        </p:nvSpPr>
        <p:spPr bwMode="auto">
          <a:xfrm>
            <a:off x="10070401" y="2780933"/>
            <a:ext cx="1728000" cy="453647"/>
          </a:xfrm>
          <a:prstGeom prst="roundRect">
            <a:avLst>
              <a:gd name="adj" fmla="val 16667"/>
            </a:avLst>
          </a:prstGeom>
          <a:solidFill>
            <a:srgbClr val="C00000">
              <a:alpha val="61176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ru-RU" altLang="ru-RU" sz="1600" b="1"/>
              <a:t>ПРОВЕРКА</a:t>
            </a:r>
          </a:p>
        </p:txBody>
      </p:sp>
      <p:sp>
        <p:nvSpPr>
          <p:cNvPr id="18" name="Прямоугольник с двумя скругленными противолежащими углами 17"/>
          <p:cNvSpPr/>
          <p:nvPr/>
        </p:nvSpPr>
        <p:spPr bwMode="auto">
          <a:xfrm>
            <a:off x="10114560" y="4710735"/>
            <a:ext cx="1641601" cy="388841"/>
          </a:xfrm>
          <a:prstGeom prst="round2DiagRect">
            <a:avLst/>
          </a:prstGeom>
          <a:solidFill>
            <a:schemeClr val="accent2">
              <a:lumMod val="75000"/>
              <a:alpha val="71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buFont typeface="Times New Roman" pitchFamily="16" charset="0"/>
              <a:buNone/>
              <a:defRPr/>
            </a:pPr>
            <a:r>
              <a:rPr lang="ru-RU" sz="1600" b="1" dirty="0">
                <a:ea typeface="MS Gothic" charset="-128"/>
              </a:rPr>
              <a:t>ПРОВЕРКА</a:t>
            </a:r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365121" y="2057977"/>
            <a:ext cx="10886400" cy="648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z="4400" b="1">
                <a:solidFill>
                  <a:srgbClr val="C00000"/>
                </a:solidFill>
              </a:rPr>
              <a:t>Хорошая книга – лучший друг.</a:t>
            </a:r>
            <a:endParaRPr lang="ru-RU" altLang="ru-RU" sz="4400"/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376320" y="3440522"/>
            <a:ext cx="11318401" cy="648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z="4000" b="1">
                <a:solidFill>
                  <a:srgbClr val="0000CC"/>
                </a:solidFill>
              </a:rPr>
              <a:t>Кто много читает – тот много знает.</a:t>
            </a:r>
            <a:endParaRPr lang="ru-RU" altLang="ru-RU" sz="4000"/>
          </a:p>
        </p:txBody>
      </p:sp>
      <p:sp>
        <p:nvSpPr>
          <p:cNvPr id="3" name="Прямоугольник 2"/>
          <p:cNvSpPr/>
          <p:nvPr/>
        </p:nvSpPr>
        <p:spPr>
          <a:xfrm>
            <a:off x="2951881" y="161905"/>
            <a:ext cx="6787436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48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entury Gothic" pitchFamily="34" charset="0"/>
                <a:cs typeface="Calibri" pitchFamily="34" charset="0"/>
              </a:rPr>
              <a:t>СОБЕРИ ПОСЛОВИЦУ</a:t>
            </a:r>
            <a:endParaRPr lang="ru-RU" sz="48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15378" name="Содержимое 4" descr="0_60911_66b176db_ori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3621"/>
            <a:ext cx="3603841" cy="2854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6085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21" grpId="0"/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WordArt 5"/>
          <p:cNvSpPr>
            <a:spLocks noChangeArrowheads="1" noChangeShapeType="1" noTextEdit="1"/>
          </p:cNvSpPr>
          <p:nvPr/>
        </p:nvSpPr>
        <p:spPr bwMode="auto">
          <a:xfrm>
            <a:off x="812800" y="1066800"/>
            <a:ext cx="10566400" cy="4929188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Спасибо тебе,</a:t>
            </a:r>
          </a:p>
          <a:p>
            <a:pPr algn="ctr"/>
            <a:r>
              <a:rPr lang="ru-RU" sz="3600" kern="1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Азбука!</a:t>
            </a:r>
          </a:p>
        </p:txBody>
      </p:sp>
    </p:spTree>
    <p:extLst>
      <p:ext uri="{BB962C8B-B14F-4D97-AF65-F5344CB8AC3E}">
        <p14:creationId xmlns:p14="http://schemas.microsoft.com/office/powerpoint/2010/main" val="74946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 descr="C:\Users\SergeyBibeev\Documents\Мама\Шаблоны\Шаблоны для презентаций\Шарики\Фон 3\3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18"/>
          <a:stretch>
            <a:fillRect/>
          </a:stretch>
        </p:blipFill>
        <p:spPr bwMode="auto">
          <a:xfrm>
            <a:off x="1" y="8641"/>
            <a:ext cx="12192000" cy="684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480" y="3032959"/>
            <a:ext cx="4513921" cy="2479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989721" y="1665242"/>
            <a:ext cx="10575555" cy="110799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6600" i="1" dirty="0">
                <a:ln w="11430"/>
                <a:solidFill>
                  <a:srgbClr val="F711E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Благодарим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648033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83483"/>
            <a:ext cx="10515600" cy="51661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Используемые источники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1503" y="1012375"/>
            <a:ext cx="10986407" cy="5763985"/>
          </a:xfrm>
        </p:spPr>
        <p:txBody>
          <a:bodyPr>
            <a:normAutofit fontScale="25000" lnSpcReduction="20000"/>
          </a:bodyPr>
          <a:lstStyle/>
          <a:p>
            <a:r>
              <a:rPr lang="ru-RU" dirty="0"/>
              <a:t>Азбука </a:t>
            </a:r>
            <a:r>
              <a:rPr lang="ru-RU" u="sng" dirty="0">
                <a:hlinkClick r:id="rId2"/>
              </a:rPr>
              <a:t>http://www.knor.ru/shop/picturd/1212909.jpg</a:t>
            </a:r>
            <a:endParaRPr lang="ru-RU" dirty="0"/>
          </a:p>
          <a:p>
            <a:r>
              <a:rPr lang="ru-RU" dirty="0"/>
              <a:t>Прописи </a:t>
            </a:r>
            <a:r>
              <a:rPr lang="ru-RU" u="sng" dirty="0">
                <a:hlinkClick r:id="rId3"/>
              </a:rPr>
              <a:t>http://delastudenta.ru/wp-content/uploads/2013/10/1kl3.jpg</a:t>
            </a:r>
            <a:endParaRPr lang="ru-RU" dirty="0"/>
          </a:p>
          <a:p>
            <a:r>
              <a:rPr lang="ru-RU" dirty="0"/>
              <a:t>Дорога </a:t>
            </a:r>
            <a:r>
              <a:rPr lang="ru-RU" u="sng" dirty="0">
                <a:hlinkClick r:id="rId4"/>
              </a:rPr>
              <a:t>http://www.funlib.ru/cimg/2014/101613/5817830</a:t>
            </a:r>
            <a:endParaRPr lang="ru-RU" dirty="0"/>
          </a:p>
          <a:p>
            <a:r>
              <a:rPr lang="ru-RU" dirty="0"/>
              <a:t>Фасоль </a:t>
            </a:r>
            <a:r>
              <a:rPr lang="ru-RU" dirty="0">
                <a:hlinkClick r:id="rId5"/>
              </a:rPr>
              <a:t>http://</a:t>
            </a:r>
            <a:r>
              <a:rPr lang="ru-RU" dirty="0" smtClean="0">
                <a:hlinkClick r:id="rId5"/>
              </a:rPr>
              <a:t>wikigreen.ru/wp-content/uploads/2015/01/FASOL-OBYKNOVENNAYA.jpg</a:t>
            </a:r>
            <a:endParaRPr lang="ru-RU" dirty="0" smtClean="0"/>
          </a:p>
          <a:p>
            <a:r>
              <a:rPr lang="ru-RU" dirty="0" smtClean="0"/>
              <a:t>Сирень </a:t>
            </a:r>
            <a:r>
              <a:rPr lang="en-US" dirty="0" smtClean="0">
                <a:hlinkClick r:id="rId6"/>
              </a:rPr>
              <a:t>http://baikal-healer.ru/wp-content/uploads/2014/11/s_2.jpg</a:t>
            </a:r>
            <a:endParaRPr lang="ru-RU" dirty="0" smtClean="0"/>
          </a:p>
          <a:p>
            <a:r>
              <a:rPr lang="ru-RU" dirty="0" smtClean="0"/>
              <a:t>Река </a:t>
            </a:r>
            <a:r>
              <a:rPr lang="en-US" dirty="0" smtClean="0">
                <a:hlinkClick r:id="rId7"/>
              </a:rPr>
              <a:t>http://top1walls.com/wallpaper/1682705-Rogue-forests-landscapes-national</a:t>
            </a:r>
            <a:endParaRPr lang="ru-RU" dirty="0" smtClean="0"/>
          </a:p>
          <a:p>
            <a:r>
              <a:rPr lang="ru-RU" dirty="0" smtClean="0"/>
              <a:t>Помидор </a:t>
            </a:r>
            <a:r>
              <a:rPr lang="en-US" dirty="0" smtClean="0">
                <a:hlinkClick r:id="rId8"/>
              </a:rPr>
              <a:t>http://bezlimita.net/uploads/posts/2013-02/1360347512_besthdwallpaperspack831_17_bender777post.jpg</a:t>
            </a:r>
            <a:endParaRPr lang="ru-RU" dirty="0" smtClean="0"/>
          </a:p>
          <a:p>
            <a:r>
              <a:rPr lang="ru-RU" dirty="0" smtClean="0"/>
              <a:t>Мир </a:t>
            </a:r>
            <a:r>
              <a:rPr lang="en-US" dirty="0" smtClean="0">
                <a:hlinkClick r:id="rId9"/>
              </a:rPr>
              <a:t>http://www.inm-lex.ro/arhiva/fisiere/pag_115/det_1694/9574.jpg</a:t>
            </a:r>
            <a:endParaRPr lang="ru-RU" dirty="0" smtClean="0"/>
          </a:p>
          <a:p>
            <a:r>
              <a:rPr lang="ru-RU" dirty="0" smtClean="0"/>
              <a:t>Лягушка </a:t>
            </a:r>
            <a:r>
              <a:rPr lang="en-US" u="sng" dirty="0" smtClean="0">
                <a:solidFill>
                  <a:schemeClr val="accent1">
                    <a:lumMod val="75000"/>
                  </a:schemeClr>
                </a:solidFill>
              </a:rPr>
              <a:t>http://www.ruyatabirle.net/upload/13/rana.jpg</a:t>
            </a:r>
            <a:r>
              <a:rPr lang="ru-RU" u="sng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r>
              <a:rPr lang="ru-RU" dirty="0" smtClean="0"/>
              <a:t>Алфавит </a:t>
            </a:r>
            <a:r>
              <a:rPr lang="en-US" dirty="0" smtClean="0">
                <a:hlinkClick r:id="rId10"/>
              </a:rPr>
              <a:t>http://www.valar.ru/gallery/0313/98882312.jpg</a:t>
            </a:r>
            <a:endParaRPr lang="ru-RU" dirty="0" smtClean="0"/>
          </a:p>
          <a:p>
            <a:r>
              <a:rPr lang="ru-RU" dirty="0" smtClean="0"/>
              <a:t>Первоклассник </a:t>
            </a:r>
            <a:r>
              <a:rPr lang="en-US" dirty="0" smtClean="0">
                <a:hlinkClick r:id="rId11"/>
              </a:rPr>
              <a:t>http://hanag.dagschool.com/_http_schools/1734/Hanag/admin/ckfinder/core/connector/php/connector.phpfck_user_files/images/1sentabr07.jpg</a:t>
            </a:r>
            <a:endParaRPr lang="ru-RU" dirty="0" smtClean="0"/>
          </a:p>
          <a:p>
            <a:r>
              <a:rPr lang="ru-RU" dirty="0" smtClean="0"/>
              <a:t>Город букв </a:t>
            </a:r>
            <a:r>
              <a:rPr lang="en-US" dirty="0" smtClean="0">
                <a:hlinkClick r:id="rId12"/>
              </a:rPr>
              <a:t>http://4shkola.kz/uploads/posts/2012-10/1349969663_0908807.jpg</a:t>
            </a:r>
            <a:endParaRPr lang="ru-RU" dirty="0" smtClean="0"/>
          </a:p>
          <a:p>
            <a:r>
              <a:rPr lang="ru-RU" dirty="0" smtClean="0"/>
              <a:t>Березы </a:t>
            </a:r>
            <a:r>
              <a:rPr lang="en-US" dirty="0" smtClean="0">
                <a:hlinkClick r:id="rId13"/>
              </a:rPr>
              <a:t>http://ditki.com.ua/wp-content/uploads/2014/10/Berezki.png</a:t>
            </a:r>
            <a:endParaRPr lang="ru-RU" dirty="0" smtClean="0"/>
          </a:p>
          <a:p>
            <a:r>
              <a:rPr lang="ru-RU" dirty="0" smtClean="0"/>
              <a:t>Яблоня </a:t>
            </a:r>
            <a:r>
              <a:rPr lang="en-US" dirty="0" smtClean="0">
                <a:hlinkClick r:id="rId14"/>
              </a:rPr>
              <a:t>http://4.bp.blogspot.com/-Cu1QDKyQCw0/TpP3BTi1PWI/AAAAAAAAALA/GixNY7IIebU/s1600/cartoon-apple-tree-51d9f0.jpg</a:t>
            </a:r>
            <a:endParaRPr lang="ru-RU" dirty="0" smtClean="0"/>
          </a:p>
          <a:p>
            <a:r>
              <a:rPr lang="ru-RU" dirty="0" smtClean="0"/>
              <a:t>Дом </a:t>
            </a:r>
            <a:r>
              <a:rPr lang="en-US" dirty="0" smtClean="0">
                <a:hlinkClick r:id="rId15"/>
              </a:rPr>
              <a:t>http://pixelbrush.ru/uploads/posts/2013-08/1376876674_2-3.jpg</a:t>
            </a:r>
            <a:endParaRPr lang="ru-RU" dirty="0" smtClean="0"/>
          </a:p>
          <a:p>
            <a:r>
              <a:rPr lang="ru-RU" dirty="0" smtClean="0"/>
              <a:t>Дом </a:t>
            </a:r>
            <a:r>
              <a:rPr lang="en-US" dirty="0" smtClean="0">
                <a:hlinkClick r:id="rId16"/>
              </a:rPr>
              <a:t>http://lib.exdat.com/tw_files2/urls_18/6/d-5158/5158_html_m6e035567.png</a:t>
            </a:r>
            <a:endParaRPr lang="ru-RU" dirty="0" smtClean="0"/>
          </a:p>
          <a:p>
            <a:r>
              <a:rPr lang="ru-RU" dirty="0" smtClean="0"/>
              <a:t>Сова </a:t>
            </a:r>
            <a:r>
              <a:rPr lang="en-US" dirty="0" smtClean="0">
                <a:hlinkClick r:id="rId17"/>
              </a:rPr>
              <a:t>http://www.cursor.tue.nl/uploads/pics/wikidocenten.jpg</a:t>
            </a:r>
            <a:endParaRPr lang="ru-RU" dirty="0" smtClean="0"/>
          </a:p>
          <a:p>
            <a:r>
              <a:rPr lang="ru-RU" dirty="0" smtClean="0"/>
              <a:t>Буквы </a:t>
            </a:r>
            <a:r>
              <a:rPr lang="en-US" dirty="0" smtClean="0">
                <a:hlinkClick r:id="rId18"/>
              </a:rPr>
              <a:t>http</a:t>
            </a:r>
            <a:r>
              <a:rPr lang="en-US" dirty="0">
                <a:hlinkClick r:id="rId18"/>
              </a:rPr>
              <a:t>://xn--d1akcekdb2f5ai.xn--</a:t>
            </a:r>
            <a:r>
              <a:rPr lang="en-US" dirty="0" smtClean="0">
                <a:hlinkClick r:id="rId18"/>
              </a:rPr>
              <a:t>p1ai/uploads/posts/2011-05/1305560299_prevyu.jpg</a:t>
            </a:r>
            <a:endParaRPr lang="ru-RU" dirty="0" smtClean="0"/>
          </a:p>
          <a:p>
            <a:r>
              <a:rPr lang="ru-RU" dirty="0" smtClean="0"/>
              <a:t>Линейка </a:t>
            </a:r>
            <a:r>
              <a:rPr lang="en-US" dirty="0" smtClean="0">
                <a:hlinkClick r:id="rId19"/>
              </a:rPr>
              <a:t>http</a:t>
            </a:r>
            <a:r>
              <a:rPr lang="en-US" dirty="0">
                <a:hlinkClick r:id="rId19"/>
              </a:rPr>
              <a:t>://</a:t>
            </a:r>
            <a:r>
              <a:rPr lang="en-US" dirty="0" smtClean="0">
                <a:hlinkClick r:id="rId19"/>
              </a:rPr>
              <a:t>apikabu.ru/img_n/2011-10_3/8i7.jpg</a:t>
            </a:r>
            <a:endParaRPr lang="ru-RU" dirty="0" smtClean="0"/>
          </a:p>
          <a:p>
            <a:r>
              <a:rPr lang="ru-RU" dirty="0" smtClean="0"/>
              <a:t>Ученик </a:t>
            </a:r>
            <a:r>
              <a:rPr lang="en-US" dirty="0" smtClean="0">
                <a:hlinkClick r:id="rId20"/>
              </a:rPr>
              <a:t>http</a:t>
            </a:r>
            <a:r>
              <a:rPr lang="en-US" dirty="0">
                <a:hlinkClick r:id="rId20"/>
              </a:rPr>
              <a:t>://xn--92-6kc3bfr2e.xn--</a:t>
            </a:r>
            <a:r>
              <a:rPr lang="en-US" dirty="0" smtClean="0">
                <a:hlinkClick r:id="rId20"/>
              </a:rPr>
              <a:t>p1ai:81/base/Algebra/7_class/6/i.jpg</a:t>
            </a:r>
            <a:endParaRPr lang="ru-RU" dirty="0" smtClean="0"/>
          </a:p>
          <a:p>
            <a:r>
              <a:rPr lang="ru-RU" dirty="0" smtClean="0"/>
              <a:t>Глобус </a:t>
            </a:r>
            <a:r>
              <a:rPr lang="en-US" dirty="0" smtClean="0">
                <a:hlinkClick r:id="rId21"/>
              </a:rPr>
              <a:t>http</a:t>
            </a:r>
            <a:r>
              <a:rPr lang="en-US" dirty="0">
                <a:hlinkClick r:id="rId21"/>
              </a:rPr>
              <a:t>://</a:t>
            </a:r>
            <a:r>
              <a:rPr lang="en-US" dirty="0" smtClean="0">
                <a:hlinkClick r:id="rId21"/>
              </a:rPr>
              <a:t>dic.academic.ru/pictures/wiki/files/103/globesk.jpg</a:t>
            </a:r>
            <a:endParaRPr lang="ru-RU" dirty="0" smtClean="0"/>
          </a:p>
          <a:p>
            <a:r>
              <a:rPr lang="ru-RU" dirty="0" smtClean="0"/>
              <a:t>Букварь </a:t>
            </a:r>
            <a:r>
              <a:rPr lang="en-US" dirty="0" smtClean="0">
                <a:hlinkClick r:id="rId22"/>
              </a:rPr>
              <a:t>http</a:t>
            </a:r>
            <a:r>
              <a:rPr lang="en-US" dirty="0">
                <a:hlinkClick r:id="rId22"/>
              </a:rPr>
              <a:t>://</a:t>
            </a:r>
            <a:r>
              <a:rPr lang="en-US" dirty="0" smtClean="0">
                <a:hlinkClick r:id="rId22"/>
              </a:rPr>
              <a:t>diary-culture.ru/upload/comments/592e28c4161e4c4b4fb564a341eb420f.jpg</a:t>
            </a:r>
            <a:endParaRPr lang="ru-RU" dirty="0" smtClean="0"/>
          </a:p>
          <a:p>
            <a:r>
              <a:rPr lang="ru-RU" dirty="0" smtClean="0"/>
              <a:t>Литературное чтение </a:t>
            </a:r>
            <a:r>
              <a:rPr lang="en-US" dirty="0">
                <a:hlinkClick r:id="rId23"/>
              </a:rPr>
              <a:t>http://</a:t>
            </a:r>
            <a:r>
              <a:rPr lang="en-US" dirty="0" smtClean="0">
                <a:hlinkClick r:id="rId23"/>
              </a:rPr>
              <a:t>logicplay.ru/upload/iblock/145/1458646cbaed555ecf6002af3535edde.jpg</a:t>
            </a:r>
            <a:endParaRPr lang="ru-RU" dirty="0" smtClean="0"/>
          </a:p>
          <a:p>
            <a:r>
              <a:rPr lang="ru-RU" dirty="0" smtClean="0"/>
              <a:t>Волк </a:t>
            </a:r>
            <a:r>
              <a:rPr lang="ru-RU" dirty="0"/>
              <a:t>и семеро козлят </a:t>
            </a:r>
            <a:r>
              <a:rPr lang="ru-RU" u="sng" dirty="0">
                <a:hlinkClick r:id="rId24"/>
              </a:rPr>
              <a:t>http://</a:t>
            </a:r>
            <a:r>
              <a:rPr lang="ru-RU" u="sng" dirty="0" smtClean="0">
                <a:hlinkClick r:id="rId24"/>
              </a:rPr>
              <a:t>www.freelancejob.ru/upload/122/1560044474899.jpg</a:t>
            </a:r>
            <a:endParaRPr lang="ru-RU" dirty="0"/>
          </a:p>
          <a:p>
            <a:r>
              <a:rPr lang="ru-RU" dirty="0"/>
              <a:t>Маша и Медведь </a:t>
            </a:r>
            <a:r>
              <a:rPr lang="ru-RU" u="sng" dirty="0">
                <a:hlinkClick r:id="rId25"/>
              </a:rPr>
              <a:t>http://i2.imageban.ru/out/2012/09/26/3b4931f1d4d2883539d24168a94dc85b.png</a:t>
            </a:r>
            <a:endParaRPr lang="ru-RU" dirty="0"/>
          </a:p>
          <a:p>
            <a:r>
              <a:rPr lang="ru-RU" dirty="0"/>
              <a:t>Три медведя </a:t>
            </a:r>
            <a:r>
              <a:rPr lang="ru-RU" u="sng" dirty="0">
                <a:hlinkClick r:id="rId26"/>
              </a:rPr>
              <a:t>http://</a:t>
            </a:r>
            <a:r>
              <a:rPr lang="ru-RU" u="sng" dirty="0" smtClean="0">
                <a:hlinkClick r:id="rId26"/>
              </a:rPr>
              <a:t>www.daks.ru.images.1c-bitrix-cdn.ru/upload/iblock/daf/b05f4b1fbc51b0e94b990c386c053efb.jpg?13509502291362002</a:t>
            </a:r>
            <a:endParaRPr lang="ru-RU" dirty="0"/>
          </a:p>
          <a:p>
            <a:r>
              <a:rPr lang="ru-RU" dirty="0"/>
              <a:t>Колобок </a:t>
            </a:r>
            <a:r>
              <a:rPr lang="ru-RU" u="sng" dirty="0">
                <a:hlinkClick r:id="rId27"/>
              </a:rPr>
              <a:t>http://</a:t>
            </a:r>
            <a:r>
              <a:rPr lang="ru-RU" u="sng" dirty="0" smtClean="0">
                <a:hlinkClick r:id="rId27"/>
              </a:rPr>
              <a:t>vi.ill.in.ua/m/625x469/950958.jpg</a:t>
            </a:r>
            <a:endParaRPr lang="ru-RU" u="sng" dirty="0" smtClean="0"/>
          </a:p>
          <a:p>
            <a:r>
              <a:rPr lang="ru-RU" dirty="0" smtClean="0"/>
              <a:t>Ребята </a:t>
            </a:r>
            <a:r>
              <a:rPr lang="en-US" dirty="0" smtClean="0">
                <a:hlinkClick r:id="rId28"/>
              </a:rPr>
              <a:t>http://uchebilka.ru/pars_docs/refs/46/45395/45395_html_m1a9ce3a1.jpg</a:t>
            </a:r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857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WordArt 4"/>
          <p:cNvSpPr>
            <a:spLocks noChangeArrowheads="1" noChangeShapeType="1" noTextEdit="1"/>
          </p:cNvSpPr>
          <p:nvPr/>
        </p:nvSpPr>
        <p:spPr bwMode="auto">
          <a:xfrm>
            <a:off x="5486400" y="609607"/>
            <a:ext cx="4775200" cy="10572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МАМА</a:t>
            </a:r>
          </a:p>
        </p:txBody>
      </p:sp>
      <p:sp>
        <p:nvSpPr>
          <p:cNvPr id="11267" name="WordArt 5"/>
          <p:cNvSpPr>
            <a:spLocks noChangeArrowheads="1" noChangeShapeType="1" noTextEdit="1"/>
          </p:cNvSpPr>
          <p:nvPr/>
        </p:nvSpPr>
        <p:spPr bwMode="auto">
          <a:xfrm>
            <a:off x="3657600" y="2286007"/>
            <a:ext cx="3962400" cy="10572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МИР</a:t>
            </a:r>
          </a:p>
        </p:txBody>
      </p:sp>
      <p:sp>
        <p:nvSpPr>
          <p:cNvPr id="11268" name="WordArt 6"/>
          <p:cNvSpPr>
            <a:spLocks noChangeArrowheads="1" noChangeShapeType="1" noTextEdit="1"/>
          </p:cNvSpPr>
          <p:nvPr/>
        </p:nvSpPr>
        <p:spPr bwMode="auto">
          <a:xfrm>
            <a:off x="6502400" y="3733807"/>
            <a:ext cx="5283200" cy="12096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РОДИНА</a:t>
            </a:r>
          </a:p>
        </p:txBody>
      </p:sp>
      <p:pic>
        <p:nvPicPr>
          <p:cNvPr id="11269" name="Picture 5" descr="C:\Documents and Settings\Пользователь\Мои документы\Мои рисунки\Мои рисунки\анимашки\dyr50_CAZA1GLR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8000" y="2743200"/>
            <a:ext cx="3048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961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App0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5" r="4677"/>
          <a:stretch>
            <a:fillRect/>
          </a:stretch>
        </p:blipFill>
        <p:spPr bwMode="auto">
          <a:xfrm>
            <a:off x="0" y="6350"/>
            <a:ext cx="123952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737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узыка 1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20" y="6107689"/>
            <a:ext cx="368640" cy="276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4" descr="C:\Users\SergeyBibeev\Desktop\img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5" descr="C:\Users\SergeyBibeev\Desktop\1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760" y="881373"/>
            <a:ext cx="7361280" cy="3103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2" descr="Картинка 1 из 63468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001" y="3083365"/>
            <a:ext cx="3154560" cy="3125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23811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369" y="298304"/>
            <a:ext cx="9189155" cy="626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989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4" name="Picture 4" descr="http://4shkola.kz/uploads/posts/2012-10/1349969663_09088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604" y="122466"/>
            <a:ext cx="5085899" cy="6661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://domkartinok.ru/_ph/75/2/518153508.jpg?143462026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718" y="-327040"/>
            <a:ext cx="4560916" cy="3747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abload.de/img/agaclar_png_nisanboarscydx.pn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412482" y="2739291"/>
            <a:ext cx="3300153" cy="4492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http://pikatomsk.ru/Content/dynamic/pics/26560/other/1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10" y="249382"/>
            <a:ext cx="3559988" cy="397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fs.nashaucheba.ru/tw_files2/urls_3/1330/d-1329965/img16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75"/>
          <a:stretch/>
        </p:blipFill>
        <p:spPr bwMode="auto">
          <a:xfrm>
            <a:off x="208359" y="3041783"/>
            <a:ext cx="3488036" cy="3649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396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App0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6" t="12688" r="4706"/>
          <a:stretch>
            <a:fillRect/>
          </a:stretch>
        </p:blipFill>
        <p:spPr bwMode="auto">
          <a:xfrm>
            <a:off x="1679512" y="0"/>
            <a:ext cx="8832981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650" y="34409"/>
            <a:ext cx="10623665" cy="67404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55129" y="1737363"/>
            <a:ext cx="26268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у  к  в  ы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21629" y="2144686"/>
            <a:ext cx="38571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и  н  е  й  к  а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07233" y="2576945"/>
            <a:ext cx="28552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/>
              <a:t>у</a:t>
            </a:r>
            <a:r>
              <a:rPr lang="ru-RU" sz="4000" dirty="0" smtClean="0"/>
              <a:t>  ч  е  н  и  к</a:t>
            </a:r>
            <a:endParaRPr lang="ru-RU" sz="4000" dirty="0"/>
          </a:p>
        </p:txBody>
      </p:sp>
      <p:sp>
        <p:nvSpPr>
          <p:cNvPr id="8" name="TextBox 7"/>
          <p:cNvSpPr txBox="1"/>
          <p:nvPr/>
        </p:nvSpPr>
        <p:spPr>
          <a:xfrm>
            <a:off x="5810598" y="3009207"/>
            <a:ext cx="29354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л  о  б  у  с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49044" y="3466407"/>
            <a:ext cx="34499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у  к  в  а  р  ь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385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254</TotalTime>
  <Words>326</Words>
  <Application>Microsoft Office PowerPoint</Application>
  <PresentationFormat>Произвольный</PresentationFormat>
  <Paragraphs>88</Paragraphs>
  <Slides>25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Презентация PowerPoint</vt:lpstr>
      <vt:lpstr>Спасибо, Азбука! Спасибо, Азбука за всё, Что сделала для нас! За слово первое твоё, за стих, За первый твой рассказ. Нас научила ты читать, писать. Слова на слоги разбивать. Прошли с тобой от А до Я,  И с нами будешь ты всегда.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 пустые клетки впиши одну и ту же букву, чтобы получились слова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Молодцы, ребята!</vt:lpstr>
      <vt:lpstr>Презентация PowerPoint</vt:lpstr>
      <vt:lpstr>Презентация PowerPoint</vt:lpstr>
      <vt:lpstr>Презентация PowerPoint</vt:lpstr>
      <vt:lpstr>Используемые источники</vt:lpstr>
    </vt:vector>
  </TitlesOfParts>
  <Company>персональный компьютер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Константин Булгаков</dc:creator>
  <cp:lastModifiedBy>Home</cp:lastModifiedBy>
  <cp:revision>39</cp:revision>
  <dcterms:created xsi:type="dcterms:W3CDTF">2015-07-16T18:54:16Z</dcterms:created>
  <dcterms:modified xsi:type="dcterms:W3CDTF">2020-02-13T20:06:24Z</dcterms:modified>
</cp:coreProperties>
</file>