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6" r:id="rId6"/>
    <p:sldId id="272" r:id="rId7"/>
    <p:sldId id="263" r:id="rId8"/>
    <p:sldId id="264" r:id="rId9"/>
    <p:sldId id="261" r:id="rId10"/>
    <p:sldId id="273" r:id="rId11"/>
    <p:sldId id="260" r:id="rId12"/>
    <p:sldId id="262" r:id="rId13"/>
    <p:sldId id="267" r:id="rId14"/>
    <p:sldId id="268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4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F67DA-205F-4A1A-889E-B0B9DF5F3F6F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2102-7815-4EBE-B6F3-9923D03D6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театра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2102-7815-4EBE-B6F3-9923D03D641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2102-7815-4EBE-B6F3-9923D03D641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Би-ба-бо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2102-7815-4EBE-B6F3-9923D03D64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 вязанной игрушки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2102-7815-4EBE-B6F3-9923D03D641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Настольный</a:t>
            </a:r>
            <a:r>
              <a:rPr lang="ru-RU" baseline="0" dirty="0" smtClean="0"/>
              <a:t> театр  «</a:t>
            </a:r>
            <a:r>
              <a:rPr lang="ru-RU" baseline="0" dirty="0" err="1" smtClean="0"/>
              <a:t>Топотушки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2102-7815-4EBE-B6F3-9923D03D641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Настольный театр </a:t>
            </a:r>
            <a:r>
              <a:rPr lang="ru-RU" sz="1200" dirty="0" smtClean="0"/>
              <a:t>(по гжельской росписи)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32102-7815-4EBE-B6F3-9923D03D641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mage?id=938515190577&amp;t=3&amp;plc=API&amp;viewToken=woBWNMEX895nUY4P8MvTEA&amp;tkn=*j14VjqNKAl5zyc3-ts09DydVWts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8955" r="8955" b="8133"/>
          <a:stretch>
            <a:fillRect/>
          </a:stretch>
        </p:blipFill>
        <p:spPr bwMode="auto">
          <a:xfrm>
            <a:off x="285719" y="357166"/>
            <a:ext cx="4661931" cy="6286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Выполнила : воспитатель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 структурного подразделения 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«Детский сад №13 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комбинированного вида» 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МБДОУ «Детский сад «Радуга» комбинированного вида»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Рузаевского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 муниципального района: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Кожевникова </a:t>
            </a:r>
          </a:p>
          <a:p>
            <a:pPr algn="r"/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Светлана Александровна</a:t>
            </a:r>
            <a:r>
              <a:rPr lang="ru-RU" b="1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214422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«Виды</a:t>
            </a:r>
          </a:p>
          <a:p>
            <a:r>
              <a:rPr lang="ru-RU" sz="36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         театра»</a:t>
            </a:r>
            <a:endParaRPr lang="ru-RU" sz="36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604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Настольный театр оригами «Три медведя»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.mycdn.me/i?r=AyH4iRPQ2q0otWIFepML2LxRqEc0fAkeyrIDSj456C-nzw"/>
          <p:cNvPicPr>
            <a:picLocks noChangeAspect="1" noChangeArrowheads="1"/>
          </p:cNvPicPr>
          <p:nvPr/>
        </p:nvPicPr>
        <p:blipFill>
          <a:blip r:embed="rId2"/>
          <a:srcRect l="4536" t="13105" b="22317"/>
          <a:stretch>
            <a:fillRect/>
          </a:stretch>
        </p:blipFill>
        <p:spPr bwMode="auto">
          <a:xfrm>
            <a:off x="214282" y="1071546"/>
            <a:ext cx="8707035" cy="5214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14290"/>
            <a:ext cx="56701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Настольный театр  «</a:t>
            </a:r>
            <a:r>
              <a:rPr lang="ru-RU" sz="24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Топотушки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»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«Зимовье зверей» </a:t>
            </a:r>
          </a:p>
          <a:p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3074" name="Picture 2" descr="https://i.mycdn.me/i?r=AyH4iRPQ2q0otWIFepML2LxRC0x8kYDTPyqllH__brmWEA"/>
          <p:cNvPicPr>
            <a:picLocks noChangeAspect="1" noChangeArrowheads="1"/>
          </p:cNvPicPr>
          <p:nvPr/>
        </p:nvPicPr>
        <p:blipFill>
          <a:blip r:embed="rId3"/>
          <a:srcRect t="31250"/>
          <a:stretch>
            <a:fillRect/>
          </a:stretch>
        </p:blipFill>
        <p:spPr bwMode="auto">
          <a:xfrm>
            <a:off x="214282" y="1142984"/>
            <a:ext cx="8715436" cy="535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йбер люда\IMG-2cbfb8bc6c5c0aecaab10a637a5a1727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28596" y="857232"/>
            <a:ext cx="8215370" cy="57786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5642" y="214290"/>
            <a:ext cx="898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Настольный театр «</a:t>
            </a:r>
            <a:r>
              <a:rPr lang="ru-RU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Заюшкина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 избушка»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(по гжельской росписи)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214974" cy="5971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Театр дымковской игрушки</a:t>
            </a:r>
          </a:p>
        </p:txBody>
      </p:sp>
      <p:pic>
        <p:nvPicPr>
          <p:cNvPr id="4" name="Содержимое 3" descr="IMG-fabc88557d40c120359be38dcc8f92e1-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00034" y="857232"/>
            <a:ext cx="8072494" cy="5805264"/>
          </a:xfr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Театр дымковской игрушки «Упрямые козлики»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G-9e97f158f74a42d164fb2bd5f977d99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05559"/>
            <a:ext cx="8001056" cy="6026769"/>
          </a:xfr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60648"/>
            <a:ext cx="6429420" cy="596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Дымковская сказка «Маша и медведь»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G-d1b6d498d387a930509c80b832406e9d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704856" cy="5792910"/>
          </a:xfrm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5643602" cy="623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Стендовый театр на </a:t>
            </a:r>
            <a:r>
              <a:rPr lang="ru-RU" sz="2400" b="1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фланелеграфе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G-e7404a0757c789ddb23f4de7a1e783c4-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t="19842"/>
          <a:stretch>
            <a:fillRect/>
          </a:stretch>
        </p:blipFill>
        <p:spPr>
          <a:xfrm>
            <a:off x="1857356" y="741174"/>
            <a:ext cx="5429288" cy="5948135"/>
          </a:xfr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mycdn.me/image?id=934686690097&amp;t=3&amp;plc=API&amp;viewToken=211JIUASdPcLHrWFnwEWgg&amp;tkn=*VlD3ZyqC-Sgti7EAocMD08CIFoQ"/>
          <p:cNvPicPr>
            <a:picLocks noChangeAspect="1" noChangeArrowheads="1"/>
          </p:cNvPicPr>
          <p:nvPr/>
        </p:nvPicPr>
        <p:blipFill>
          <a:blip r:embed="rId2"/>
          <a:srcRect t="9836" b="3825"/>
          <a:stretch>
            <a:fillRect/>
          </a:stretch>
        </p:blipFill>
        <p:spPr bwMode="auto">
          <a:xfrm>
            <a:off x="214282" y="638570"/>
            <a:ext cx="8741660" cy="600514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37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Театр масок по русской народной сказке «Репка»</a:t>
            </a:r>
            <a:endParaRPr lang="ru-RU" sz="2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42852"/>
            <a:ext cx="6266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Русская народная сказка  «Колобок»</a:t>
            </a:r>
            <a:endParaRPr lang="ru-RU" sz="2400" dirty="0"/>
          </a:p>
        </p:txBody>
      </p:sp>
      <p:pic>
        <p:nvPicPr>
          <p:cNvPr id="2" name="Picture 2" descr="C:\Users\1\Desktop\фото\IMG_20170822_113400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 l="4687" r="4687"/>
          <a:stretch>
            <a:fillRect/>
          </a:stretch>
        </p:blipFill>
        <p:spPr bwMode="auto">
          <a:xfrm>
            <a:off x="214282" y="714356"/>
            <a:ext cx="8715436" cy="592935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IMG-a756ef433365fbb1c52c509d0d6e4986-V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t="17228"/>
          <a:stretch>
            <a:fillRect/>
          </a:stretch>
        </p:blipFill>
        <p:spPr>
          <a:xfrm>
            <a:off x="285720" y="607936"/>
            <a:ext cx="8572560" cy="59831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86116" y="0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Театр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Би-ба-бо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4929222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Пальчиковый театр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G-90ce51bcd517d2d70e01a92f888e227f-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b="14766"/>
          <a:stretch>
            <a:fillRect/>
          </a:stretch>
        </p:blipFill>
        <p:spPr>
          <a:xfrm>
            <a:off x="170890" y="785794"/>
            <a:ext cx="8687584" cy="5786478"/>
          </a:xfr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5072098" cy="7032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Теневой  театр</a:t>
            </a:r>
            <a:endParaRPr lang="ru-RU" sz="2400" dirty="0"/>
          </a:p>
        </p:txBody>
      </p:sp>
      <p:pic>
        <p:nvPicPr>
          <p:cNvPr id="1026" name="Picture 2" descr="https://i0.wp.com/fun-edu.ru/wp-content/uploads/2017/11/ten-7.jpg"/>
          <p:cNvPicPr>
            <a:picLocks noChangeAspect="1" noChangeArrowheads="1"/>
          </p:cNvPicPr>
          <p:nvPr/>
        </p:nvPicPr>
        <p:blipFill>
          <a:blip r:embed="rId2"/>
          <a:srcRect l="7037"/>
          <a:stretch>
            <a:fillRect/>
          </a:stretch>
        </p:blipFill>
        <p:spPr bwMode="auto">
          <a:xfrm>
            <a:off x="189641" y="586900"/>
            <a:ext cx="8668639" cy="5985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52fec9ad25c7c3927808b6d51022b0c2-V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571472" y="714356"/>
            <a:ext cx="8072494" cy="6000792"/>
          </a:xfrm>
          <a:ln w="952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57422" y="142852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Театр вязанной игрушки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786478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Настольный  театр</a:t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«Три медведя»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IMG-875106cde141a28bb66b0825147f5799-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85720" y="1071546"/>
            <a:ext cx="8643998" cy="5572164"/>
          </a:xfr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50048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Настольный конусный театр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«Теремок» </a:t>
            </a:r>
            <a:endParaRPr lang="ru-RU" sz="2400" b="1" dirty="0"/>
          </a:p>
        </p:txBody>
      </p:sp>
      <p:pic>
        <p:nvPicPr>
          <p:cNvPr id="1026" name="Picture 2" descr="https://i.mycdn.me/i?r=AyH4iRPQ2q0otWIFepML2LxRzLzIuIdYyTlyQmLqcx0diA"/>
          <p:cNvPicPr>
            <a:picLocks noChangeAspect="1" noChangeArrowheads="1"/>
          </p:cNvPicPr>
          <p:nvPr/>
        </p:nvPicPr>
        <p:blipFill>
          <a:blip r:embed="rId2"/>
          <a:srcRect l="7323" t="48389" r="6983"/>
          <a:stretch>
            <a:fillRect/>
          </a:stretch>
        </p:blipFill>
        <p:spPr bwMode="auto">
          <a:xfrm>
            <a:off x="285720" y="1428736"/>
            <a:ext cx="8623587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142</Words>
  <PresentationFormat>Экран (4:3)</PresentationFormat>
  <Paragraphs>38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Пальчиковый театр</vt:lpstr>
      <vt:lpstr>Теневой  театр</vt:lpstr>
      <vt:lpstr>Слайд 7</vt:lpstr>
      <vt:lpstr>Настольный  театр «Три медведя»</vt:lpstr>
      <vt:lpstr>Слайд 9</vt:lpstr>
      <vt:lpstr>Настольный театр оригами «Три медведя»</vt:lpstr>
      <vt:lpstr>Слайд 11</vt:lpstr>
      <vt:lpstr>Слайд 12</vt:lpstr>
      <vt:lpstr>Театр дымковской игрушки</vt:lpstr>
      <vt:lpstr>Театр дымковской игрушки «Упрямые козлики»</vt:lpstr>
      <vt:lpstr>Дымковская сказка «Маша и медведь»</vt:lpstr>
      <vt:lpstr>Стендовый театр на фланелеграфе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71</cp:revision>
  <dcterms:created xsi:type="dcterms:W3CDTF">2021-10-30T08:58:17Z</dcterms:created>
  <dcterms:modified xsi:type="dcterms:W3CDTF">2021-12-05T10:13:18Z</dcterms:modified>
</cp:coreProperties>
</file>