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57" r:id="rId5"/>
    <p:sldId id="269" r:id="rId6"/>
    <p:sldId id="270" r:id="rId7"/>
    <p:sldId id="272" r:id="rId8"/>
    <p:sldId id="259" r:id="rId9"/>
    <p:sldId id="273" r:id="rId10"/>
    <p:sldId id="260" r:id="rId11"/>
    <p:sldId id="274" r:id="rId12"/>
    <p:sldId id="275" r:id="rId13"/>
    <p:sldId id="262" r:id="rId14"/>
    <p:sldId id="263" r:id="rId15"/>
    <p:sldId id="276" r:id="rId16"/>
    <p:sldId id="261" r:id="rId17"/>
    <p:sldId id="277" r:id="rId18"/>
    <p:sldId id="264" r:id="rId19"/>
    <p:sldId id="278" r:id="rId20"/>
    <p:sldId id="266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071678"/>
            <a:ext cx="82831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Графический диктант.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5572140"/>
            <a:ext cx="319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: Маркелова О.Н.</a:t>
            </a:r>
          </a:p>
          <a:p>
            <a:r>
              <a:rPr lang="ru-RU" dirty="0" err="1" smtClean="0"/>
              <a:t>Ингелевич</a:t>
            </a:r>
            <a:r>
              <a:rPr lang="ru-RU" dirty="0" smtClean="0"/>
              <a:t> Е.Ю.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7410" name="Picture 2" descr="https://sun9-10.userapi.com/c858436/v858436868/10cca5/L8V22bOdUv4.jpg"/>
          <p:cNvPicPr>
            <a:picLocks noChangeAspect="1" noChangeArrowheads="1"/>
          </p:cNvPicPr>
          <p:nvPr/>
        </p:nvPicPr>
        <p:blipFill>
          <a:blip r:embed="rId3" cstate="print"/>
          <a:srcRect t="8333" b="67361"/>
          <a:stretch>
            <a:fillRect/>
          </a:stretch>
        </p:blipFill>
        <p:spPr bwMode="auto">
          <a:xfrm>
            <a:off x="785786" y="357166"/>
            <a:ext cx="7277100" cy="2500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42148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Это что за чудеса: Дует ветер в паруса? Ни паром, ни дирижабль — По волнам плывет…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7410" name="Picture 2" descr="https://sun9-10.userapi.com/c858436/v858436868/10cca5/L8V22bOdUv4.jpg"/>
          <p:cNvPicPr>
            <a:picLocks noChangeAspect="1" noChangeArrowheads="1"/>
          </p:cNvPicPr>
          <p:nvPr/>
        </p:nvPicPr>
        <p:blipFill>
          <a:blip r:embed="rId3" cstate="print"/>
          <a:srcRect t="36806"/>
          <a:stretch>
            <a:fillRect/>
          </a:stretch>
        </p:blipFill>
        <p:spPr bwMode="auto">
          <a:xfrm>
            <a:off x="1714480" y="1357298"/>
            <a:ext cx="5500726" cy="491393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0482" name="Picture 2" descr="https://sun9-36.userapi.com/c858436/v858436868/10ccaf/c6K_qWIQeo8.jpg"/>
          <p:cNvPicPr>
            <a:picLocks noChangeAspect="1" noChangeArrowheads="1"/>
          </p:cNvPicPr>
          <p:nvPr/>
        </p:nvPicPr>
        <p:blipFill>
          <a:blip r:embed="rId3" cstate="print"/>
          <a:srcRect t="9365" b="46936"/>
          <a:stretch>
            <a:fillRect/>
          </a:stretch>
        </p:blipFill>
        <p:spPr bwMode="auto">
          <a:xfrm>
            <a:off x="1928794" y="3000372"/>
            <a:ext cx="4857008" cy="3000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Для себя на дне морском</a:t>
            </a:r>
            <a:br>
              <a:rPr lang="ru-RU" sz="2400" b="1" dirty="0" smtClean="0"/>
            </a:br>
            <a:r>
              <a:rPr lang="ru-RU" sz="2400" b="1" dirty="0" smtClean="0"/>
              <a:t>Он клешнями строит дом.</a:t>
            </a:r>
            <a:br>
              <a:rPr lang="ru-RU" sz="2400" b="1" dirty="0" smtClean="0"/>
            </a:br>
            <a:r>
              <a:rPr lang="ru-RU" sz="2400" b="1" dirty="0" smtClean="0"/>
              <a:t>Круглый панцирь, десять лап.</a:t>
            </a:r>
            <a:br>
              <a:rPr lang="ru-RU" sz="2400" b="1" dirty="0" smtClean="0"/>
            </a:br>
            <a:r>
              <a:rPr lang="ru-RU" sz="2400" b="1" dirty="0" smtClean="0"/>
              <a:t>Догадались? Это...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0482" name="Picture 2" descr="https://sun9-36.userapi.com/c858436/v858436868/10ccaf/c6K_qWIQeo8.jpg"/>
          <p:cNvPicPr>
            <a:picLocks noChangeAspect="1" noChangeArrowheads="1"/>
          </p:cNvPicPr>
          <p:nvPr/>
        </p:nvPicPr>
        <p:blipFill>
          <a:blip r:embed="rId3" cstate="print"/>
          <a:srcRect t="47223"/>
          <a:stretch>
            <a:fillRect/>
          </a:stretch>
        </p:blipFill>
        <p:spPr bwMode="auto">
          <a:xfrm>
            <a:off x="1285852" y="1357298"/>
            <a:ext cx="6215106" cy="4636896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9458" name="Picture 2" descr="https://sun9-58.userapi.com/c858436/v858436868/10ccb9/Tccjh0kxAJA.jpg"/>
          <p:cNvPicPr>
            <a:picLocks noChangeAspect="1" noChangeArrowheads="1"/>
          </p:cNvPicPr>
          <p:nvPr/>
        </p:nvPicPr>
        <p:blipFill>
          <a:blip r:embed="rId3" cstate="print"/>
          <a:srcRect t="7938" b="66265"/>
          <a:stretch>
            <a:fillRect/>
          </a:stretch>
        </p:blipFill>
        <p:spPr bwMode="auto">
          <a:xfrm>
            <a:off x="1500166" y="3286124"/>
            <a:ext cx="6072821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928670"/>
            <a:ext cx="4572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 smtClean="0"/>
              <a:t>Загляни в осенний сад </a:t>
            </a:r>
          </a:p>
          <a:p>
            <a:pPr algn="ctr" fontAlgn="base">
              <a:lnSpc>
                <a:spcPct val="150000"/>
              </a:lnSpc>
            </a:pPr>
            <a:r>
              <a:rPr lang="ru-RU" b="1" dirty="0" smtClean="0"/>
              <a:t>Чудо - Мячики висят.</a:t>
            </a:r>
            <a:br>
              <a:rPr lang="ru-RU" b="1" dirty="0" smtClean="0"/>
            </a:br>
            <a:r>
              <a:rPr lang="ru-RU" b="1" dirty="0" smtClean="0"/>
              <a:t>Красноватый, спелый бок</a:t>
            </a:r>
            <a:br>
              <a:rPr lang="ru-RU" b="1" dirty="0" smtClean="0"/>
            </a:br>
            <a:r>
              <a:rPr lang="ru-RU" b="1" dirty="0" smtClean="0"/>
              <a:t>Ребятишкам на зубок…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9458" name="Picture 2" descr="https://sun9-58.userapi.com/c858436/v858436868/10ccb9/Tccjh0kxAJA.jpg"/>
          <p:cNvPicPr>
            <a:picLocks noChangeAspect="1" noChangeArrowheads="1"/>
          </p:cNvPicPr>
          <p:nvPr/>
        </p:nvPicPr>
        <p:blipFill>
          <a:blip r:embed="rId3" cstate="print"/>
          <a:srcRect t="33735"/>
          <a:stretch>
            <a:fillRect/>
          </a:stretch>
        </p:blipFill>
        <p:spPr bwMode="auto">
          <a:xfrm>
            <a:off x="2214546" y="857232"/>
            <a:ext cx="4786346" cy="4483541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6386" name="Picture 2" descr="https://sun9-4.userapi.com/c858436/v858436868/10ccc3/gCMBcNFw45s.jpg"/>
          <p:cNvPicPr>
            <a:picLocks noChangeAspect="1" noChangeArrowheads="1"/>
          </p:cNvPicPr>
          <p:nvPr/>
        </p:nvPicPr>
        <p:blipFill>
          <a:blip r:embed="rId3" cstate="print"/>
          <a:srcRect t="8930" b="60312"/>
          <a:stretch>
            <a:fillRect/>
          </a:stretch>
        </p:blipFill>
        <p:spPr bwMode="auto">
          <a:xfrm>
            <a:off x="1785918" y="2857496"/>
            <a:ext cx="5093333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Нет ни пёрышка на ней,</a:t>
            </a:r>
            <a:br>
              <a:rPr lang="ru-RU" sz="2400" b="1" dirty="0" smtClean="0"/>
            </a:br>
            <a:r>
              <a:rPr lang="ru-RU" sz="2400" b="1" dirty="0" smtClean="0"/>
              <a:t>Ночью лишь летает.</a:t>
            </a:r>
            <a:br>
              <a:rPr lang="ru-RU" sz="2400" b="1" dirty="0" smtClean="0"/>
            </a:br>
            <a:r>
              <a:rPr lang="ru-RU" sz="2400" b="1" dirty="0" smtClean="0"/>
              <a:t>Днём ночует где темней,</a:t>
            </a:r>
            <a:br>
              <a:rPr lang="ru-RU" sz="2400" b="1" dirty="0" smtClean="0"/>
            </a:br>
            <a:r>
              <a:rPr lang="ru-RU" sz="2400" b="1" dirty="0" smtClean="0"/>
              <a:t>Вниз главой свисая.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6386" name="Picture 2" descr="https://sun9-4.userapi.com/c858436/v858436868/10ccc3/gCMBcNFw45s.jpg"/>
          <p:cNvPicPr>
            <a:picLocks noChangeAspect="1" noChangeArrowheads="1"/>
          </p:cNvPicPr>
          <p:nvPr/>
        </p:nvPicPr>
        <p:blipFill>
          <a:blip r:embed="rId3" cstate="print"/>
          <a:srcRect t="40680"/>
          <a:stretch>
            <a:fillRect/>
          </a:stretch>
        </p:blipFill>
        <p:spPr bwMode="auto">
          <a:xfrm>
            <a:off x="1785918" y="1500174"/>
            <a:ext cx="5093333" cy="427104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3554" name="Picture 2" descr="https://sun9-43.userapi.com/c858436/v858436868/10ccd7/IJOhVoV_uNI.jpg"/>
          <p:cNvPicPr>
            <a:picLocks noChangeAspect="1" noChangeArrowheads="1"/>
          </p:cNvPicPr>
          <p:nvPr/>
        </p:nvPicPr>
        <p:blipFill>
          <a:blip r:embed="rId3" cstate="print"/>
          <a:srcRect t="9261" b="56343"/>
          <a:stretch>
            <a:fillRect/>
          </a:stretch>
        </p:blipFill>
        <p:spPr bwMode="auto">
          <a:xfrm>
            <a:off x="1571604" y="3000372"/>
            <a:ext cx="5786477" cy="2813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400" b="1" dirty="0" smtClean="0"/>
              <a:t>Это что за вентилятор</a:t>
            </a:r>
          </a:p>
          <a:p>
            <a:pPr algn="ctr" fontAlgn="base"/>
            <a:r>
              <a:rPr lang="ru-RU" sz="2400" b="1" dirty="0" smtClean="0"/>
              <a:t> Над землёй завис, ребята?</a:t>
            </a:r>
            <a:br>
              <a:rPr lang="ru-RU" sz="2400" b="1" dirty="0" smtClean="0"/>
            </a:br>
            <a:r>
              <a:rPr lang="ru-RU" sz="2400" b="1" dirty="0" smtClean="0"/>
              <a:t>И ревёт, и тарахтит,</a:t>
            </a:r>
            <a:br>
              <a:rPr lang="ru-RU" sz="2400" b="1" dirty="0" smtClean="0"/>
            </a:br>
            <a:r>
              <a:rPr lang="ru-RU" sz="2400" b="1" dirty="0" smtClean="0"/>
              <a:t>Хоть без крыльев, но летит…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3554" name="Picture 2" descr="https://sun9-43.userapi.com/c858436/v858436868/10ccd7/IJOhVoV_uNI.jpg"/>
          <p:cNvPicPr>
            <a:picLocks noChangeAspect="1" noChangeArrowheads="1"/>
          </p:cNvPicPr>
          <p:nvPr/>
        </p:nvPicPr>
        <p:blipFill>
          <a:blip r:embed="rId3" cstate="print"/>
          <a:srcRect t="43657" b="3426"/>
          <a:stretch>
            <a:fillRect/>
          </a:stretch>
        </p:blipFill>
        <p:spPr bwMode="auto">
          <a:xfrm>
            <a:off x="2071670" y="1714488"/>
            <a:ext cx="5061500" cy="3786214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Увлекательная деятельность для дошкольников –графические диктанты.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Рисование по клеточкам – очень увлекательное и полезное занятие для детей. Это игровой способ развития у малыша пространственного воображения, мелкой моторики пальцев рук, усидчивости.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Графические диктанты помогают развить внимание, умение слушать взрослого, ориентацию в пространстве. Они также подготовят руку ребенка к письму. Научат малыша быть более внимательным. Это отличный способ развить логику, абстрактное мышление, кропотливость. С помощью этих занятий ребёнок развивает, корректирует правильность своих движений, «набивает твёрдую руку», этот навык поможет ему в школе. 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1506" name="Picture 2" descr="https://sun9-68.userapi.com/c858436/v858436868/10cccd/AUJ6PakwbAo.jpg"/>
          <p:cNvPicPr>
            <a:picLocks noChangeAspect="1" noChangeArrowheads="1"/>
          </p:cNvPicPr>
          <p:nvPr/>
        </p:nvPicPr>
        <p:blipFill>
          <a:blip r:embed="rId3" cstate="print"/>
          <a:srcRect t="7938" b="51051"/>
          <a:stretch>
            <a:fillRect/>
          </a:stretch>
        </p:blipFill>
        <p:spPr bwMode="auto">
          <a:xfrm>
            <a:off x="2000232" y="3357562"/>
            <a:ext cx="4682581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У него большая грива:</a:t>
            </a:r>
            <a:br>
              <a:rPr lang="ru-RU" sz="2400" b="1" dirty="0" smtClean="0"/>
            </a:br>
            <a:r>
              <a:rPr lang="ru-RU" sz="2400" b="1" dirty="0" smtClean="0"/>
              <a:t>И – пушиста и – красива!</a:t>
            </a:r>
            <a:br>
              <a:rPr lang="ru-RU" sz="2400" b="1" dirty="0" smtClean="0"/>
            </a:br>
            <a:r>
              <a:rPr lang="ru-RU" sz="2400" b="1" dirty="0" smtClean="0"/>
              <a:t>Какая миленькая киска…</a:t>
            </a:r>
            <a:br>
              <a:rPr lang="ru-RU" sz="2400" b="1" dirty="0" smtClean="0"/>
            </a:br>
            <a:r>
              <a:rPr lang="ru-RU" sz="2400" b="1" dirty="0" smtClean="0"/>
              <a:t>Подходят дети к клетке близко,</a:t>
            </a:r>
            <a:br>
              <a:rPr lang="ru-RU" sz="2400" b="1" dirty="0" smtClean="0"/>
            </a:br>
            <a:r>
              <a:rPr lang="ru-RU" sz="2400" b="1" dirty="0" smtClean="0"/>
              <a:t>К ней тянут руки, осмелев,</a:t>
            </a:r>
            <a:br>
              <a:rPr lang="ru-RU" sz="2400" b="1" dirty="0" smtClean="0"/>
            </a:br>
            <a:r>
              <a:rPr lang="ru-RU" sz="2400" b="1" dirty="0" smtClean="0"/>
              <a:t>Но, осторожно – это …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21506" name="Picture 2" descr="https://sun9-68.userapi.com/c858436/v858436868/10cccd/AUJ6PakwbAo.jpg"/>
          <p:cNvPicPr>
            <a:picLocks noChangeAspect="1" noChangeArrowheads="1"/>
          </p:cNvPicPr>
          <p:nvPr/>
        </p:nvPicPr>
        <p:blipFill>
          <a:blip r:embed="rId3" cstate="print"/>
          <a:srcRect t="47625"/>
          <a:stretch>
            <a:fillRect/>
          </a:stretch>
        </p:blipFill>
        <p:spPr bwMode="auto">
          <a:xfrm>
            <a:off x="1785918" y="1714488"/>
            <a:ext cx="4920937" cy="3643338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214554"/>
            <a:ext cx="699159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501122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Графические диктанты могут с успехом применяться с пяти лет.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Что такое графические диктанты? 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Графические диктанты это - рисование по клеточкам, пользуясь указателями в задании. Для их выполнения нам понадобятся: лист бумаги в клетку карандаш, ластик. В заданиях указаны стрелочки (показывающие направление) и цифры (показывающее количество клеток, которые нужно пройти в указанном направлении). Если следовать указателям точно и внимательно, вести черту в нужном направлении на нужное расстояние, получается – картинка. Это может быть животное, различные предметы, овощи, фрукты, деревья, транспорт и многое другое.</a:t>
            </a:r>
          </a:p>
          <a:p>
            <a:pPr>
              <a:lnSpc>
                <a:spcPct val="150000"/>
              </a:lnSpc>
            </a:pPr>
            <a:r>
              <a:rPr lang="ru-RU" i="1" u="sng" dirty="0" smtClean="0"/>
              <a:t>Рисование по клеточкам </a:t>
            </a:r>
            <a:r>
              <a:rPr lang="ru-RU" i="1" dirty="0" smtClean="0"/>
              <a:t>– хороший способ приучить ребёнка к карандашу и ручке. Научить правильно её держать, практиковаться, чтобы пальчики не так сильно уставали от держания предмета в школе. Данное упражнение поможет обучить малыша правильно считать, здесь потребуется считать клеточки, что бы рисуя линию - получить рисунок.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pic>
        <p:nvPicPr>
          <p:cNvPr id="1028" name="Picture 4" descr="https://sun9-16.userapi.com/c858436/v858436868/10cc87/U4fSY3p8ozs.jpg"/>
          <p:cNvPicPr>
            <a:picLocks noChangeAspect="1" noChangeArrowheads="1"/>
          </p:cNvPicPr>
          <p:nvPr/>
        </p:nvPicPr>
        <p:blipFill>
          <a:blip r:embed="rId3" cstate="print"/>
          <a:srcRect t="9260" b="62297"/>
          <a:stretch>
            <a:fillRect/>
          </a:stretch>
        </p:blipFill>
        <p:spPr bwMode="auto">
          <a:xfrm>
            <a:off x="1142976" y="2643182"/>
            <a:ext cx="6865843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Говорят, она хитра,</a:t>
            </a:r>
            <a:b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 уносит со двора.</a:t>
            </a:r>
            <a:b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зато красавица –</a:t>
            </a:r>
            <a:b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 ребятам нравится!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pic>
        <p:nvPicPr>
          <p:cNvPr id="6" name="Picture 4" descr="https://sun9-16.userapi.com/c858436/v858436868/10cc87/U4fSY3p8ozs.jpg"/>
          <p:cNvPicPr>
            <a:picLocks noChangeAspect="1" noChangeArrowheads="1"/>
          </p:cNvPicPr>
          <p:nvPr/>
        </p:nvPicPr>
        <p:blipFill>
          <a:blip r:embed="rId3" cstate="print"/>
          <a:srcRect t="40611"/>
          <a:stretch>
            <a:fillRect/>
          </a:stretch>
        </p:blipFill>
        <p:spPr bwMode="auto">
          <a:xfrm>
            <a:off x="1928794" y="1214422"/>
            <a:ext cx="4595844" cy="4293371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pic>
        <p:nvPicPr>
          <p:cNvPr id="3" name="Picture 2" descr="https://sun9-66.userapi.com/c858436/v858436868/10cc91/U4vPK5HWuF0.jpg"/>
          <p:cNvPicPr>
            <a:picLocks noChangeAspect="1" noChangeArrowheads="1"/>
          </p:cNvPicPr>
          <p:nvPr/>
        </p:nvPicPr>
        <p:blipFill>
          <a:blip r:embed="rId3" cstate="print"/>
          <a:srcRect t="8482" b="54764"/>
          <a:stretch>
            <a:fillRect/>
          </a:stretch>
        </p:blipFill>
        <p:spPr bwMode="auto">
          <a:xfrm>
            <a:off x="1714480" y="3214686"/>
            <a:ext cx="5362365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На лугу по кочкам</a:t>
            </a:r>
            <a:br>
              <a:rPr lang="ru-RU" sz="2400" b="1" dirty="0" smtClean="0"/>
            </a:br>
            <a:r>
              <a:rPr lang="ru-RU" sz="2400" b="1" dirty="0" smtClean="0"/>
              <a:t>Прыгают листочки!</a:t>
            </a:r>
            <a:br>
              <a:rPr lang="ru-RU" sz="2400" b="1" dirty="0" smtClean="0"/>
            </a:br>
            <a:r>
              <a:rPr lang="ru-RU" sz="2400" b="1" dirty="0" smtClean="0"/>
              <a:t>Выпуклые глазки</a:t>
            </a:r>
            <a:br>
              <a:rPr lang="ru-RU" sz="2400" b="1" dirty="0" smtClean="0"/>
            </a:br>
            <a:r>
              <a:rPr lang="ru-RU" sz="2400" b="1" dirty="0" smtClean="0"/>
              <a:t>И кривые лапки.</a:t>
            </a:r>
            <a:br>
              <a:rPr lang="ru-RU" sz="2400" b="1" dirty="0" smtClean="0"/>
            </a:br>
            <a:r>
              <a:rPr lang="ru-RU" sz="2400" b="1" dirty="0" smtClean="0"/>
              <a:t>Только где же ушки?!</a:t>
            </a:r>
            <a:br>
              <a:rPr lang="ru-RU" sz="2400" b="1" dirty="0" smtClean="0"/>
            </a:br>
            <a:r>
              <a:rPr lang="ru-RU" sz="2400" b="1" dirty="0" smtClean="0"/>
              <a:t>Кто это?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715148"/>
          </a:xfrm>
          <a:prstGeom prst="rect">
            <a:avLst/>
          </a:prstGeom>
          <a:noFill/>
        </p:spPr>
      </p:pic>
      <p:pic>
        <p:nvPicPr>
          <p:cNvPr id="3" name="Picture 2" descr="https://sun9-66.userapi.com/c858436/v858436868/10cc91/U4vPK5HWuF0.jpg"/>
          <p:cNvPicPr>
            <a:picLocks noChangeAspect="1" noChangeArrowheads="1"/>
          </p:cNvPicPr>
          <p:nvPr/>
        </p:nvPicPr>
        <p:blipFill>
          <a:blip r:embed="rId3" cstate="print"/>
          <a:srcRect t="43056"/>
          <a:stretch>
            <a:fillRect/>
          </a:stretch>
        </p:blipFill>
        <p:spPr bwMode="auto">
          <a:xfrm>
            <a:off x="1643042" y="1500174"/>
            <a:ext cx="5286412" cy="4255401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8434" name="Picture 2" descr="https://sun9-5.userapi.com/c858436/v858436868/10cc9b/OQyW7Fvdecc.jpg"/>
          <p:cNvPicPr>
            <a:picLocks noChangeAspect="1" noChangeArrowheads="1"/>
          </p:cNvPicPr>
          <p:nvPr/>
        </p:nvPicPr>
        <p:blipFill>
          <a:blip r:embed="rId3" cstate="print"/>
          <a:srcRect t="8410" b="61729"/>
          <a:stretch>
            <a:fillRect/>
          </a:stretch>
        </p:blipFill>
        <p:spPr bwMode="auto">
          <a:xfrm>
            <a:off x="785786" y="428604"/>
            <a:ext cx="7277100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40719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•Глазастый ловец</a:t>
            </a:r>
            <a:br>
              <a:rPr lang="ru-RU" sz="2400" b="1" dirty="0" smtClean="0"/>
            </a:br>
            <a:r>
              <a:rPr lang="ru-RU" sz="2400" b="1" dirty="0" smtClean="0"/>
              <a:t>При свете- слепец.</a:t>
            </a:r>
            <a:br>
              <a:rPr lang="ru-RU" sz="2400" b="1" dirty="0" smtClean="0"/>
            </a:br>
            <a:r>
              <a:rPr lang="ru-RU" sz="2400" b="1" dirty="0" smtClean="0"/>
              <a:t>Живёт в лесу,</a:t>
            </a:r>
            <a:br>
              <a:rPr lang="ru-RU" sz="2400" b="1" dirty="0" smtClean="0"/>
            </a:br>
            <a:r>
              <a:rPr lang="ru-RU" sz="2400" b="1" dirty="0" smtClean="0"/>
              <a:t>Ухает, как разбойник.</a:t>
            </a:r>
            <a:br>
              <a:rPr lang="ru-RU" sz="2400" b="1" dirty="0" smtClean="0"/>
            </a:br>
            <a:r>
              <a:rPr lang="ru-RU" sz="2400" b="1" dirty="0" smtClean="0"/>
              <a:t>Страшная птица, </a:t>
            </a:r>
            <a:br>
              <a:rPr lang="ru-RU" sz="2400" b="1" dirty="0" smtClean="0"/>
            </a:br>
            <a:r>
              <a:rPr lang="ru-RU" sz="2400" b="1" dirty="0" smtClean="0"/>
              <a:t>А сама людей боится.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427101/3572/v/950/depositphotos_35720055-stock-illustration-vector-background-from-number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3484" cy="6858000"/>
          </a:xfrm>
          <a:prstGeom prst="rect">
            <a:avLst/>
          </a:prstGeom>
          <a:noFill/>
        </p:spPr>
      </p:pic>
      <p:pic>
        <p:nvPicPr>
          <p:cNvPr id="18434" name="Picture 2" descr="https://sun9-5.userapi.com/c858436/v858436868/10cc9b/OQyW7Fvdecc.jpg"/>
          <p:cNvPicPr>
            <a:picLocks noChangeAspect="1" noChangeArrowheads="1"/>
          </p:cNvPicPr>
          <p:nvPr/>
        </p:nvPicPr>
        <p:blipFill>
          <a:blip r:embed="rId3" cstate="print"/>
          <a:srcRect t="36111" b="1388"/>
          <a:stretch>
            <a:fillRect/>
          </a:stretch>
        </p:blipFill>
        <p:spPr bwMode="auto">
          <a:xfrm>
            <a:off x="1428728" y="785794"/>
            <a:ext cx="5902564" cy="521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191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9</cp:revision>
  <dcterms:created xsi:type="dcterms:W3CDTF">2020-04-16T06:39:00Z</dcterms:created>
  <dcterms:modified xsi:type="dcterms:W3CDTF">2020-04-16T10:52:30Z</dcterms:modified>
</cp:coreProperties>
</file>