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2" r:id="rId3"/>
    <p:sldId id="264" r:id="rId4"/>
    <p:sldId id="303" r:id="rId5"/>
    <p:sldId id="277" r:id="rId6"/>
    <p:sldId id="304" r:id="rId7"/>
    <p:sldId id="269" r:id="rId8"/>
    <p:sldId id="280" r:id="rId9"/>
    <p:sldId id="282" r:id="rId10"/>
    <p:sldId id="283" r:id="rId11"/>
    <p:sldId id="286" r:id="rId12"/>
    <p:sldId id="270" r:id="rId13"/>
    <p:sldId id="292" r:id="rId14"/>
    <p:sldId id="294" r:id="rId15"/>
    <p:sldId id="274" r:id="rId16"/>
    <p:sldId id="273" r:id="rId17"/>
  </p:sldIdLst>
  <p:sldSz cx="9144000" cy="6858000" type="screen4x3"/>
  <p:notesSz cx="6815138" cy="9947275"/>
  <p:custDataLst>
    <p:tags r:id="rId1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1E78"/>
    <a:srgbClr val="666699"/>
    <a:srgbClr val="3399FF"/>
    <a:srgbClr val="04374A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5" autoAdjust="0"/>
    <p:restoredTop sz="84604" autoAdjust="0"/>
  </p:normalViewPr>
  <p:slideViewPr>
    <p:cSldViewPr>
      <p:cViewPr varScale="1">
        <p:scale>
          <a:sx n="116" d="100"/>
          <a:sy n="116" d="100"/>
        </p:scale>
        <p:origin x="1326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3226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335" y="0"/>
            <a:ext cx="2953226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514" y="4724956"/>
            <a:ext cx="545211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53226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335" y="9448185"/>
            <a:ext cx="2953226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smtClean="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120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44624"/>
            <a:ext cx="8784976" cy="1728192"/>
          </a:xfrm>
        </p:spPr>
        <p:txBody>
          <a:bodyPr/>
          <a:lstStyle>
            <a:lvl1pPr>
              <a:defRPr b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51520" y="228168"/>
            <a:ext cx="8784976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4" name="Текст 2"/>
          <p:cNvSpPr>
            <a:spLocks noGrp="1"/>
          </p:cNvSpPr>
          <p:nvPr>
            <p:ph idx="1"/>
          </p:nvPr>
        </p:nvSpPr>
        <p:spPr>
          <a:xfrm>
            <a:off x="2123728" y="1628800"/>
            <a:ext cx="7020272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5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999381"/>
            <a:ext cx="4248472" cy="4525963"/>
          </a:xfrm>
        </p:spPr>
        <p:txBody>
          <a:bodyPr/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1999381"/>
            <a:ext cx="4248472" cy="4525963"/>
          </a:xfrm>
        </p:spPr>
        <p:txBody>
          <a:bodyPr/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748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502048"/>
            <a:ext cx="4040188" cy="3951288"/>
          </a:xfrm>
        </p:spPr>
        <p:txBody>
          <a:bodyPr/>
          <a:lstStyle>
            <a:lvl1pPr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925142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502048"/>
            <a:ext cx="4041775" cy="3951288"/>
          </a:xfrm>
        </p:spPr>
        <p:txBody>
          <a:bodyPr/>
          <a:lstStyle>
            <a:lvl1pPr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8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24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20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28168"/>
            <a:ext cx="8784976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23728" y="1628800"/>
            <a:ext cx="7020272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93sar.schoolrm.ru/sveden/employees/11234/183244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44624"/>
            <a:ext cx="8784976" cy="955484"/>
          </a:xfrm>
        </p:spPr>
        <p:txBody>
          <a:bodyPr>
            <a:normAutofit fontScale="90000"/>
          </a:bodyPr>
          <a:lstStyle/>
          <a:p>
            <a:r>
              <a:rPr lang="ru-RU" altLang="ru-RU" dirty="0" smtClean="0">
                <a:latin typeface="Times New Roman" pitchFamily="18" charset="0"/>
              </a:rPr>
              <a:t/>
            </a:r>
            <a:br>
              <a:rPr lang="ru-RU" altLang="ru-RU" dirty="0" smtClean="0">
                <a:latin typeface="Times New Roman" pitchFamily="18" charset="0"/>
              </a:rPr>
            </a:br>
            <a:r>
              <a:rPr lang="ru-RU" altLang="ru-RU" sz="3100" dirty="0" smtClean="0">
                <a:latin typeface="Times New Roman" pitchFamily="18" charset="0"/>
              </a:rPr>
              <a:t>Министерство образования Республики Мордовия</a:t>
            </a:r>
            <a:r>
              <a:rPr lang="ru-RU" sz="3100" dirty="0" smtClean="0"/>
              <a:t/>
            </a:r>
            <a:br>
              <a:rPr lang="ru-RU" sz="3100" dirty="0" smtClean="0"/>
            </a:br>
            <a:endParaRPr lang="ru-RU" sz="31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689360"/>
            <a:ext cx="628654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altLang="ru-RU" sz="3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Судакова Ивана Николаевича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музыкального руководителя муниципального дошкольного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 учреждения «Детский сад №93»</a:t>
            </a:r>
            <a:endParaRPr lang="ru-RU" altLang="ru-RU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2500306"/>
            <a:ext cx="635798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января 1957 г.</a:t>
            </a:r>
          </a:p>
          <a:p>
            <a:pPr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высшее, Мордовский орден Дружбы народов имени Н.П. Огарева. 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Clr>
                <a:srgbClr val="C17529">
                  <a:lumMod val="75000"/>
                </a:srgbClr>
              </a:buClr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Специальность: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050100 Педагогическое образование;          </a:t>
            </a:r>
          </a:p>
          <a:p>
            <a:pPr lvl="0">
              <a:buClr>
                <a:srgbClr val="C17529">
                  <a:lumMod val="75000"/>
                </a:srgbClr>
              </a:buClr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Квалификация: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«Филолог, преподавателя русского языка и литературы», «Преподаватель  ДМШ по класса баяна и руководителя самодеятельности оркестра народных инструментов»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Clr>
                <a:srgbClr val="C17529">
                  <a:lumMod val="75000"/>
                </a:srgbClr>
              </a:buClr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Диплом: № 187126, № 303116,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Clr>
                <a:srgbClr val="C17529">
                  <a:lumMod val="75000"/>
                </a:srgbClr>
              </a:buClr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Дата выдачи: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06.02.2016 год,</a:t>
            </a:r>
          </a:p>
          <a:p>
            <a:pPr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45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лет,</a:t>
            </a:r>
          </a:p>
          <a:p>
            <a:pPr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</a:p>
          <a:p>
            <a:pPr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Tx/>
              <a:buNone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43 года (музыкальный руководитель)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999166"/>
            <a:ext cx="2448272" cy="30022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260648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занятий, мастер-классов, мероприятий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337866"/>
            <a:ext cx="3456384" cy="50149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012" y="1337866"/>
            <a:ext cx="3812278" cy="501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88640"/>
            <a:ext cx="8280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активность педагога: участие в экспертных комиссиях, в педагогических сообществах, в жюри конкурсов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1573635"/>
            <a:ext cx="3762953" cy="502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2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1520" y="332656"/>
            <a:ext cx="8424936" cy="108012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регионального компонента в образовательном процессе</a:t>
            </a:r>
            <a:b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856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236538"/>
            <a:ext cx="3773577" cy="53369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3" y="1188689"/>
            <a:ext cx="3672408" cy="53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2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332656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 педагога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303" y="1124744"/>
            <a:ext cx="3883717" cy="53463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1206234"/>
            <a:ext cx="3596930" cy="518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5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866942"/>
            <a:ext cx="3669765" cy="51132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767037"/>
            <a:ext cx="4104456" cy="5248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676" y="980728"/>
            <a:ext cx="6540764" cy="5118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395536" y="-1107504"/>
            <a:ext cx="8749080" cy="6999709"/>
          </a:xfrm>
        </p:spPr>
        <p:txBody>
          <a:bodyPr>
            <a:normAutofit/>
          </a:bodyPr>
          <a:lstStyle/>
          <a:p>
            <a:r>
              <a:rPr lang="ru-RU" altLang="ru-RU" sz="27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7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Представление педагогического опыта</a:t>
            </a:r>
            <a:br>
              <a:rPr lang="ru-RU" alt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Судакова Ивана Николаевича</a:t>
            </a:r>
            <a:br>
              <a:rPr lang="ru-RU" alt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размещен на сайте </a:t>
            </a:r>
            <a:br>
              <a:rPr lang="ru-RU" alt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МДОУ «Детский сад №93»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Адрес сайта:</a:t>
            </a:r>
            <a:b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https://ds93sar.schoolrm.ru/sveden/employees/11234/183244/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-1035496"/>
            <a:ext cx="9217273" cy="381523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  <a: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5" y="1613251"/>
            <a:ext cx="3480919" cy="50025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44824"/>
            <a:ext cx="3444650" cy="446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332656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партнерского взаимодействия с родителями для решения воспитательных и образовательных задач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897978"/>
            <a:ext cx="3744416" cy="475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5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260648"/>
            <a:ext cx="69127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инновационной </a:t>
            </a:r>
            <a:b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(экспериментальной) деятельности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055" t="2432" r="2677" b="3825"/>
          <a:stretch/>
        </p:blipFill>
        <p:spPr>
          <a:xfrm>
            <a:off x="2915816" y="1484784"/>
            <a:ext cx="3312368" cy="4752529"/>
          </a:xfrm>
          <a:prstGeom prst="rect">
            <a:avLst/>
          </a:prstGeom>
          <a:ln>
            <a:solidFill>
              <a:schemeClr val="bg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59207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64704"/>
            <a:ext cx="3721963" cy="52611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724650"/>
            <a:ext cx="3750299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116632"/>
            <a:ext cx="8581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в: конкурсах, выставках,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турнирах, соревнованиях, акциях, фестивалях.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1772816"/>
            <a:ext cx="4493141" cy="36030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340768"/>
            <a:ext cx="3412789" cy="4976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188640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872143"/>
            <a:ext cx="3739657" cy="53011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896525"/>
            <a:ext cx="3672408" cy="527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1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-23589"/>
            <a:ext cx="84969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на научно-практических конференциях, педагогических чтениях, семинарах, секциях, методических объединениях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700808"/>
            <a:ext cx="6773243" cy="458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88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f9eac6577e9e95d6fb3f59f9cbfceda20487e4"/>
</p:tagLst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2103</TotalTime>
  <Words>199</Words>
  <Application>Microsoft Office PowerPoint</Application>
  <PresentationFormat>Экран (4:3)</PresentationFormat>
  <Paragraphs>30</Paragraphs>
  <Slides>16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Тема Office</vt:lpstr>
      <vt:lpstr> Министерство образования Республики Мордовия </vt:lpstr>
      <vt:lpstr> Представление педагогического опыта Судакова Ивана Николаевича размещен на сайте  МДОУ «Детский сад №93» Адрес сайта: https://ds93sar.schoolrm.ru/sveden/employees/11234/183244/  </vt:lpstr>
      <vt:lpstr> Наличие авторских программ, методических пособий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Реализация регионального компонента в образовательном процессе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Скрипичный ключ</dc:title>
  <dc:creator>obstinate</dc:creator>
  <dc:description>Шаблон презентации с сайта https://presentation-creation.ru/</dc:description>
  <cp:lastModifiedBy>USER</cp:lastModifiedBy>
  <cp:revision>574</cp:revision>
  <cp:lastPrinted>2024-02-07T16:32:26Z</cp:lastPrinted>
  <dcterms:created xsi:type="dcterms:W3CDTF">2018-02-25T09:09:03Z</dcterms:created>
  <dcterms:modified xsi:type="dcterms:W3CDTF">2024-03-05T11:40:23Z</dcterms:modified>
</cp:coreProperties>
</file>