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3" r:id="rId4"/>
    <p:sldId id="290" r:id="rId5"/>
    <p:sldId id="258" r:id="rId6"/>
    <p:sldId id="346" r:id="rId7"/>
    <p:sldId id="347" r:id="rId8"/>
    <p:sldId id="303" r:id="rId9"/>
    <p:sldId id="356" r:id="rId10"/>
    <p:sldId id="338" r:id="rId11"/>
    <p:sldId id="355" r:id="rId12"/>
    <p:sldId id="326" r:id="rId13"/>
    <p:sldId id="324" r:id="rId14"/>
    <p:sldId id="304" r:id="rId15"/>
    <p:sldId id="325" r:id="rId16"/>
    <p:sldId id="349" r:id="rId17"/>
    <p:sldId id="262" r:id="rId18"/>
    <p:sldId id="312" r:id="rId19"/>
    <p:sldId id="292" r:id="rId20"/>
    <p:sldId id="327" r:id="rId21"/>
    <p:sldId id="350" r:id="rId22"/>
    <p:sldId id="328" r:id="rId23"/>
    <p:sldId id="307" r:id="rId24"/>
    <p:sldId id="329" r:id="rId25"/>
    <p:sldId id="308" r:id="rId26"/>
    <p:sldId id="316" r:id="rId27"/>
    <p:sldId id="351" r:id="rId28"/>
    <p:sldId id="352" r:id="rId29"/>
    <p:sldId id="353" r:id="rId30"/>
    <p:sldId id="267" r:id="rId31"/>
    <p:sldId id="317" r:id="rId32"/>
    <p:sldId id="295" r:id="rId33"/>
    <p:sldId id="296" r:id="rId34"/>
    <p:sldId id="332" r:id="rId35"/>
    <p:sldId id="320" r:id="rId36"/>
    <p:sldId id="270" r:id="rId37"/>
    <p:sldId id="275" r:id="rId38"/>
    <p:sldId id="334" r:id="rId39"/>
    <p:sldId id="32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07" autoAdjust="0"/>
  </p:normalViewPr>
  <p:slideViewPr>
    <p:cSldViewPr>
      <p:cViewPr>
        <p:scale>
          <a:sx n="68" d="100"/>
          <a:sy n="68" d="100"/>
        </p:scale>
        <p:origin x="-14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23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86sar.schoolrm.ru/sveden/employees/11222/185469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Министерство образования Республики Мордовия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Панюшкиной Раисы Михайловны, воспитателя 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 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0430" y="2285992"/>
            <a:ext cx="5429288" cy="4286280"/>
          </a:xfrm>
        </p:spPr>
        <p:txBody>
          <a:bodyPr>
            <a:normAutofit fontScale="92500" lnSpcReduction="10000"/>
          </a:bodyPr>
          <a:lstStyle/>
          <a:p>
            <a:pPr algn="l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01.02.1970г.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</a:p>
          <a:p>
            <a:pPr algn="l"/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«МГПИ им. М. Е. Евсевьева» 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alt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Учитель физики и математики</a:t>
            </a:r>
            <a:endParaRPr lang="ru-RU" sz="17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Физика с дополнительной специальностью математика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ЦВ № 102519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30.06.1992г.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): 8 лет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данном учреждении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8 лет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23 года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первая</a:t>
            </a: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22.05.2017г.</a:t>
            </a:r>
            <a:endParaRPr lang="ru-RU" sz="17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Занимаемая должность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воспитатель</a:t>
            </a:r>
          </a:p>
          <a:p>
            <a:pPr algn="l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302433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33066" t="13695" r="37642" b="14384"/>
          <a:stretch/>
        </p:blipFill>
        <p:spPr bwMode="auto">
          <a:xfrm>
            <a:off x="3275856" y="1744503"/>
            <a:ext cx="2808312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33301" t="14958" r="38231" b="11358"/>
          <a:stretch/>
        </p:blipFill>
        <p:spPr bwMode="auto">
          <a:xfrm>
            <a:off x="251520" y="764704"/>
            <a:ext cx="2808312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/>
          <a:srcRect l="33480" t="21656" r="38589" b="6369"/>
          <a:stretch/>
        </p:blipFill>
        <p:spPr bwMode="auto">
          <a:xfrm>
            <a:off x="6300192" y="2204865"/>
            <a:ext cx="2664296" cy="4176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78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33123" t="15287" r="37873" b="11465"/>
          <a:stretch/>
        </p:blipFill>
        <p:spPr bwMode="auto">
          <a:xfrm>
            <a:off x="227653" y="1124744"/>
            <a:ext cx="2760171" cy="411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33302" t="14969" r="37873" b="14331"/>
          <a:stretch/>
        </p:blipFill>
        <p:spPr bwMode="auto">
          <a:xfrm>
            <a:off x="3275856" y="1628800"/>
            <a:ext cx="2664296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/>
          <a:srcRect l="33481" t="19109" r="38052" b="7006"/>
          <a:stretch/>
        </p:blipFill>
        <p:spPr bwMode="auto">
          <a:xfrm>
            <a:off x="6156176" y="2564904"/>
            <a:ext cx="2630039" cy="3943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912201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конкурсы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Аттестация 2021 Панюшкина Р.М\Дипломы\6da6c1e494703e77910c856d87af085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817834" cy="5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53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1\Downloads\Изображение (26)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177471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C:\Users\User\OneDrive\Рабочий стол\Новая папка\Scan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075545" cy="57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33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Аттестация 2021 Панюшкина Р.М\Дипломы\IMG-20200930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0" y="1584439"/>
            <a:ext cx="4464496" cy="3198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OneDrive\Рабочий стол\Новая папка\Scan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158020" cy="5876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04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Роман\Desktop\грамоты 2019г\грамота макул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3960440" cy="575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C:\Users\User\OneDrive\Рабочий стол\Новая папка\Scan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42" y="836711"/>
            <a:ext cx="4069930" cy="5752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12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96756433"/>
              </p:ext>
            </p:extLst>
          </p:nvPr>
        </p:nvGraphicFramePr>
        <p:xfrm>
          <a:off x="251521" y="332656"/>
          <a:ext cx="4216280" cy="5688632"/>
        </p:xfrm>
        <a:graphic>
          <a:graphicData uri="http://schemas.openxmlformats.org/presentationml/2006/ole">
            <p:oleObj spid="_x0000_s21523" name="Acrobat Document" r:id="rId3" imgW="6805440" imgH="9314280" progId="">
              <p:embed/>
            </p:oleObj>
          </a:graphicData>
        </a:graphic>
      </p:graphicFrame>
      <p:pic>
        <p:nvPicPr>
          <p:cNvPr id="21510" name="Picture 6" descr="C:\Users\User\OneDrive\Рабочий стол\Новая папка\Scan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104456" cy="5800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502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05618408"/>
              </p:ext>
            </p:extLst>
          </p:nvPr>
        </p:nvGraphicFramePr>
        <p:xfrm>
          <a:off x="189140" y="404664"/>
          <a:ext cx="4331245" cy="5976664"/>
        </p:xfrm>
        <a:graphic>
          <a:graphicData uri="http://schemas.openxmlformats.org/presentationml/2006/ole">
            <p:oleObj spid="_x0000_s2183" name="Acrobat Document" r:id="rId3" imgW="6805440" imgH="9314280" progId="">
              <p:embed/>
            </p:oleObj>
          </a:graphicData>
        </a:graphic>
      </p:graphicFrame>
      <p:pic>
        <p:nvPicPr>
          <p:cNvPr id="2170" name="Picture 122" descr="C:\Users\User\OneDrive\Рабочий стол\Новая папка\Scan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16" y="404664"/>
            <a:ext cx="4228847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User\Desktop\панюшкина\9\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928670"/>
            <a:ext cx="4000528" cy="5643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панюшкина\1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28670"/>
            <a:ext cx="4000528" cy="5643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67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2225" name="Picture 1" descr="C:\Users\Home\Desktop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795519" cy="5220000"/>
          </a:xfrm>
          <a:prstGeom prst="rect">
            <a:avLst/>
          </a:prstGeom>
          <a:noFill/>
        </p:spPr>
      </p:pic>
      <p:pic>
        <p:nvPicPr>
          <p:cNvPr id="52226" name="Picture 2" descr="C:\Users\Home\Desktop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795518" cy="52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6392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32162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User\Desktop\Аттестация 2021 Панюшкина Р.М\Дипломы\тит октябрь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2786082" cy="4357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User\Desktop\Аттестация 2021 Панюшкина Р.М\Дипломы\программа октябр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500174"/>
            <a:ext cx="2857520" cy="428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User\Desktop\Аттестация 2021 Панюшкина Р.М\Дипломы\октябрь сертификат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357430"/>
            <a:ext cx="2714644" cy="428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487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58198616"/>
              </p:ext>
            </p:extLst>
          </p:nvPr>
        </p:nvGraphicFramePr>
        <p:xfrm>
          <a:off x="251520" y="404664"/>
          <a:ext cx="4158950" cy="5885524"/>
        </p:xfrm>
        <a:graphic>
          <a:graphicData uri="http://schemas.openxmlformats.org/presentationml/2006/ole">
            <p:oleObj spid="_x0000_s22544" name="Acrobat Document" r:id="rId3" imgW="6805440" imgH="9314280" progId="">
              <p:embed/>
            </p:oleObj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44366372"/>
              </p:ext>
            </p:extLst>
          </p:nvPr>
        </p:nvGraphicFramePr>
        <p:xfrm>
          <a:off x="4716016" y="399012"/>
          <a:ext cx="4176464" cy="5910308"/>
        </p:xfrm>
        <a:graphic>
          <a:graphicData uri="http://schemas.openxmlformats.org/presentationml/2006/ole">
            <p:oleObj spid="_x0000_s22545" name="Acrobat Document" r:id="rId4" imgW="6805440" imgH="9314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970689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User\Desktop\Аттестация 2021 Панюшкина Р.М\Дипломы\Программа_2020 2 - 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85860"/>
            <a:ext cx="2730731" cy="4033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User\Desktop\Аттестация 2021 Панюшкина Р.М\Дипломы\Программа_2020 2 - 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285860"/>
            <a:ext cx="2766817" cy="4071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07066970"/>
              </p:ext>
            </p:extLst>
          </p:nvPr>
        </p:nvGraphicFramePr>
        <p:xfrm>
          <a:off x="6000760" y="1285860"/>
          <a:ext cx="2770481" cy="4071966"/>
        </p:xfrm>
        <a:graphic>
          <a:graphicData uri="http://schemas.openxmlformats.org/presentationml/2006/ole">
            <p:oleObj spid="_x0000_s15395" name="Acrobat Document" r:id="rId5" imgW="6805440" imgH="9314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767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54135308"/>
              </p:ext>
            </p:extLst>
          </p:nvPr>
        </p:nvGraphicFramePr>
        <p:xfrm>
          <a:off x="2267744" y="3929208"/>
          <a:ext cx="3600400" cy="2714502"/>
        </p:xfrm>
        <a:graphic>
          <a:graphicData uri="http://schemas.openxmlformats.org/presentationml/2006/ole">
            <p:oleObj spid="_x0000_s6196" name="Acrobat Document" r:id="rId3" imgW="9630360" imgH="6581880" progId="">
              <p:embed/>
            </p:oleObj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37" t="19423" r="36385" b="10382"/>
          <a:stretch/>
        </p:blipFill>
        <p:spPr bwMode="auto">
          <a:xfrm>
            <a:off x="1142976" y="134149"/>
            <a:ext cx="2564928" cy="359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12" t="18316" r="36268" b="11106"/>
          <a:stretch/>
        </p:blipFill>
        <p:spPr bwMode="auto">
          <a:xfrm>
            <a:off x="4644008" y="134148"/>
            <a:ext cx="2571198" cy="359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79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Программа ЕЧ 2016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8" r="3078"/>
          <a:stretch>
            <a:fillRect/>
          </a:stretch>
        </p:blipFill>
        <p:spPr bwMode="auto">
          <a:xfrm>
            <a:off x="214282" y="1142984"/>
            <a:ext cx="2555675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Программа ЕЧ 2016-6 панюшкин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142984"/>
            <a:ext cx="2749996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 descr="1 - 00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142984"/>
            <a:ext cx="2976466" cy="414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080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10" t="17308" r="46697" b="9038"/>
          <a:stretch/>
        </p:blipFill>
        <p:spPr bwMode="auto">
          <a:xfrm>
            <a:off x="244173" y="1124744"/>
            <a:ext cx="2758371" cy="393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58" t="16971" r="46973" b="13221"/>
          <a:stretch/>
        </p:blipFill>
        <p:spPr bwMode="auto">
          <a:xfrm>
            <a:off x="3203848" y="1152428"/>
            <a:ext cx="2857770" cy="39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User\Desktop\панюшкина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3050"/>
            <a:ext cx="2774328" cy="3838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92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 – классов,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тий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55297" name="Picture 1" descr="C:\Users\Home\Desktop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7921" y="836712"/>
            <a:ext cx="4188158" cy="57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643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0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66956271"/>
              </p:ext>
            </p:extLst>
          </p:nvPr>
        </p:nvGraphicFramePr>
        <p:xfrm>
          <a:off x="2699792" y="1124744"/>
          <a:ext cx="3816424" cy="5400800"/>
        </p:xfrm>
        <a:graphic>
          <a:graphicData uri="http://schemas.openxmlformats.org/presentationml/2006/ole">
            <p:oleObj spid="_x0000_s23561" name="Acrobat Document" r:id="rId3" imgW="6805440" imgH="9314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27663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000" dirty="0"/>
          </a:p>
        </p:txBody>
      </p:sp>
      <p:pic>
        <p:nvPicPr>
          <p:cNvPr id="3" name="Picture 2" descr="C:\Users\User\Desktop\скан.5.02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672408" cy="5558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69292536"/>
              </p:ext>
            </p:extLst>
          </p:nvPr>
        </p:nvGraphicFramePr>
        <p:xfrm>
          <a:off x="4716016" y="1124744"/>
          <a:ext cx="3927676" cy="5558238"/>
        </p:xfrm>
        <a:graphic>
          <a:graphicData uri="http://schemas.openxmlformats.org/presentationml/2006/ole">
            <p:oleObj spid="_x0000_s24584" name="Acrobat Document" r:id="rId4" imgW="6805440" imgH="9314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62035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0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83114492"/>
              </p:ext>
            </p:extLst>
          </p:nvPr>
        </p:nvGraphicFramePr>
        <p:xfrm>
          <a:off x="2555776" y="980728"/>
          <a:ext cx="3816424" cy="5400800"/>
        </p:xfrm>
        <a:graphic>
          <a:graphicData uri="http://schemas.openxmlformats.org/presentationml/2006/ole">
            <p:oleObj spid="_x0000_s25608" name="Acrobat Document" r:id="rId3" imgW="6805440" imgH="9314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14003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47994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сайте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https://ds86sar.schoolrm.ru/sveden/employees/11222/185469/</a:t>
            </a:r>
            <a:r>
              <a:rPr lang="ru-RU" alt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панюшкина\4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52736"/>
            <a:ext cx="2752996" cy="4071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панюшкина\5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700808"/>
            <a:ext cx="2874288" cy="4071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панюшкина\2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500306"/>
            <a:ext cx="2908827" cy="4071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Аттестация 2021 Панюшкина Р.М\Дипломы\Раис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4000527" cy="6215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Аттестация 2021 Панюшкина Р.М\Дипломы\раис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66"/>
            <a:ext cx="4143403" cy="6215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1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altLang="ru-RU" sz="20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kern="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скан.5.02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500043"/>
            <a:ext cx="2786082" cy="428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скан.5.02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428736"/>
            <a:ext cx="2857520" cy="428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кан.5.02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285992"/>
            <a:ext cx="2729039" cy="4143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User\Desktop\скан.5.02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29994"/>
            <a:ext cx="4214842" cy="5742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скан.5.02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857232"/>
            <a:ext cx="4071966" cy="571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000" dirty="0"/>
          </a:p>
        </p:txBody>
      </p:sp>
      <p:pic>
        <p:nvPicPr>
          <p:cNvPr id="4" name="Picture 2" descr="C:\Users\User\Desktop\скан.5.02\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785794"/>
            <a:ext cx="4000528" cy="5786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панюшкина\6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785794"/>
            <a:ext cx="4071966" cy="5786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27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конкурсы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Аттестация 2021 Панюшкина Р.М\Дипломы\873120К1.1.2021.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860023" cy="5500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1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3" descr="C:\Users\1\Downloads\Изображение (28)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95387"/>
            <a:ext cx="414340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панюшкина\8\Изображение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67" y="804516"/>
            <a:ext cx="3965625" cy="5705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Интернет сайты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Аттестация 2021 Панюшкина Р.М\Дипломы\73d29d4910c9808b525e0b6daef9a7d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08"/>
            <a:ext cx="4000528" cy="5572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User\Desktop\панюшкина\8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3999388" cy="5572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F:\Аттестация 2021 Панюшкина Р.М\Дипломы\благ луч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80" y="980728"/>
            <a:ext cx="4105662" cy="5662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88581748"/>
              </p:ext>
            </p:extLst>
          </p:nvPr>
        </p:nvGraphicFramePr>
        <p:xfrm>
          <a:off x="395536" y="980728"/>
          <a:ext cx="4011182" cy="5676412"/>
        </p:xfrm>
        <a:graphic>
          <a:graphicData uri="http://schemas.openxmlformats.org/presentationml/2006/ole">
            <p:oleObj spid="_x0000_s26631" name="Acrobat Document" r:id="rId4" imgW="6805440" imgH="9314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6075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59678856"/>
              </p:ext>
            </p:extLst>
          </p:nvPr>
        </p:nvGraphicFramePr>
        <p:xfrm>
          <a:off x="2627784" y="836712"/>
          <a:ext cx="4032307" cy="5706306"/>
        </p:xfrm>
        <a:graphic>
          <a:graphicData uri="http://schemas.openxmlformats.org/presentationml/2006/ole">
            <p:oleObj spid="_x0000_s27655" name="Acrobat Document" r:id="rId3" imgW="6805440" imgH="931428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7398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тьяна\Desktop\Сканирование\2019-10-01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42894"/>
            <a:ext cx="4080000" cy="6120000"/>
          </a:xfrm>
          <a:prstGeom prst="rect">
            <a:avLst/>
          </a:prstGeom>
          <a:noFill/>
        </p:spPr>
      </p:pic>
      <p:pic>
        <p:nvPicPr>
          <p:cNvPr id="5" name="Picture 3" descr="C:\Users\Татьяна\Desktop\Сканирование\2019-10-01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642894"/>
            <a:ext cx="4150345" cy="612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(экспериментальной) деятельности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71" t="19808" r="36534" b="9423"/>
          <a:stretch/>
        </p:blipFill>
        <p:spPr bwMode="auto">
          <a:xfrm>
            <a:off x="4572000" y="214290"/>
            <a:ext cx="4346447" cy="650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" name="Picture 1" descr="C:\Users\Татьяна\Desktop\Сканирование\2021-02-10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07619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C:\Users\Татьяна\Desktop\Сканирование\2021-02-10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71966" cy="6429420"/>
          </a:xfrm>
          <a:prstGeom prst="rect">
            <a:avLst/>
          </a:prstGeom>
          <a:noFill/>
        </p:spPr>
      </p:pic>
      <p:pic>
        <p:nvPicPr>
          <p:cNvPr id="69636" name="Picture 4" descr="C:\Users\Татьяна\Desktop\Сканирование\2021-02-09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14340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Татьяна\Desktop\Инновация 2020\Сертификат-выписка из приказа\1327049461_vipiska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714643" cy="4286280"/>
          </a:xfrm>
          <a:prstGeom prst="rect">
            <a:avLst/>
          </a:prstGeom>
          <a:noFill/>
        </p:spPr>
      </p:pic>
      <p:pic>
        <p:nvPicPr>
          <p:cNvPr id="70659" name="Picture 3" descr="C:\Users\Татьяна\Desktop\Инновация 2020\Сертификат-выписка из приказа\1327049461_svidetelstvo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857520" cy="4286280"/>
          </a:xfrm>
          <a:prstGeom prst="rect">
            <a:avLst/>
          </a:prstGeom>
          <a:noFill/>
        </p:spPr>
      </p:pic>
      <p:pic>
        <p:nvPicPr>
          <p:cNvPr id="70660" name="Picture 4" descr="C:\Users\Татьяна\Desktop\Сканирование\2021-02-09\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285992"/>
            <a:ext cx="2850297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User\Desktop\скан.5.02\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714488"/>
            <a:ext cx="2720669" cy="39290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панюшкина\7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2714644" cy="39290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кан.5.02\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714620"/>
            <a:ext cx="2664732" cy="3930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186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публикации</a:t>
            </a:r>
            <a:endParaRPr lang="ru-RU" sz="2000" dirty="0"/>
          </a:p>
        </p:txBody>
      </p:sp>
      <p:pic>
        <p:nvPicPr>
          <p:cNvPr id="3" name="Рисунок 4" descr="svidetelstvo-2287017-17013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947" y="1085487"/>
            <a:ext cx="2160240" cy="293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User\Desktop\Аттестация 2021 Панюшкина Р.М\Дипломы\свидетельств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09068"/>
            <a:ext cx="1980000" cy="2891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тестация 2021 Панюшкина Р.М\Дипломы\38a330764d0bc77f418d2fe06ffc4e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04" y="4365104"/>
            <a:ext cx="3568939" cy="2390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6612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204</Words>
  <Application>Microsoft Office PowerPoint</Application>
  <PresentationFormat>Экран (4:3)</PresentationFormat>
  <Paragraphs>42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Acrobat Document</vt:lpstr>
      <vt:lpstr>     Министерство образования Республики Мордовия   ПОРТФОЛИО Панюшкиной Раисы Михайловны, воспитателя  МДОУ «Детский сад №86 комбинированного вида»  г. о. Саранск  </vt:lpstr>
      <vt:lpstr>Слайд 2</vt:lpstr>
      <vt:lpstr>Представление инновационного педагогического опыта на сайте  МДОУ «Детский сад №86 комбинированного вида»   https://ds86sar.schoolrm.ru/sveden/employees/11222/185469/   </vt:lpstr>
      <vt:lpstr>Слайд 4</vt:lpstr>
      <vt:lpstr>Слайд 5</vt:lpstr>
      <vt:lpstr>Слайд 6</vt:lpstr>
      <vt:lpstr>Слайд 7</vt:lpstr>
      <vt:lpstr>2. Наставничество</vt:lpstr>
      <vt:lpstr>3. Наличие публикаций Интернет публикации</vt:lpstr>
      <vt:lpstr>Всероссийский уровень</vt:lpstr>
      <vt:lpstr>Международный уровень</vt:lpstr>
      <vt:lpstr> 4. Результаты участия воспитанников в конкурсах, выставках, турнирах, соревнованиях, акциях, фестивалях  Интернет конкурсы</vt:lpstr>
      <vt:lpstr>Муниципальный уровень</vt:lpstr>
      <vt:lpstr>Слайд 14</vt:lpstr>
      <vt:lpstr>Республиканский уровень</vt:lpstr>
      <vt:lpstr>Слайд 16</vt:lpstr>
      <vt:lpstr>Слайд 17</vt:lpstr>
      <vt:lpstr>5. Наличие авторских программ 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Республиканский уровень</vt:lpstr>
      <vt:lpstr>Слайд 21</vt:lpstr>
      <vt:lpstr>Всероссийский уровень</vt:lpstr>
      <vt:lpstr>Слайд 23</vt:lpstr>
      <vt:lpstr>Международный уровень</vt:lpstr>
      <vt:lpstr>Слайд 25</vt:lpstr>
      <vt:lpstr>   7. Проведение открытых занятий, мастер – классов, мероприятий    </vt:lpstr>
      <vt:lpstr>Муниципальный  уровень</vt:lpstr>
      <vt:lpstr>Республиканский  уровень</vt:lpstr>
      <vt:lpstr>Всероссийский  уровень</vt:lpstr>
      <vt:lpstr>9. Общественно-педагогическая активность педагога: участие в комиссиях, педагогических сообществах, в жюри конкурсов</vt:lpstr>
      <vt:lpstr>Слайд 31</vt:lpstr>
      <vt:lpstr>10. Позитивные результаты работы с воспитанниками 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  Интернет конкурсы</vt:lpstr>
      <vt:lpstr>Муниципальный уровень</vt:lpstr>
      <vt:lpstr>14. Награды и поощрения  Интернет сайты</vt:lpstr>
      <vt:lpstr>Муниципальный уровень </vt:lpstr>
      <vt:lpstr>Республиканский уровень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СтВоспитатель</dc:creator>
  <cp:lastModifiedBy>Home</cp:lastModifiedBy>
  <cp:revision>284</cp:revision>
  <dcterms:created xsi:type="dcterms:W3CDTF">2019-10-01T10:58:49Z</dcterms:created>
  <dcterms:modified xsi:type="dcterms:W3CDTF">2022-11-29T08:19:19Z</dcterms:modified>
</cp:coreProperties>
</file>