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8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49F60-A8A8-4E60-9E32-6DA4144DB77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DC32-9FA1-493A-A8DF-72A14815B7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49F60-A8A8-4E60-9E32-6DA4144DB77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DC32-9FA1-493A-A8DF-72A14815B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39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0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49F60-A8A8-4E60-9E32-6DA4144DB77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DC32-9FA1-493A-A8DF-72A14815B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49F60-A8A8-4E60-9E32-6DA4144DB77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DC32-9FA1-493A-A8DF-72A14815B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49F60-A8A8-4E60-9E32-6DA4144DB77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DC32-9FA1-493A-A8DF-72A14815B7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49F60-A8A8-4E60-9E32-6DA4144DB77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DC32-9FA1-493A-A8DF-72A14815B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49F60-A8A8-4E60-9E32-6DA4144DB77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DC32-9FA1-493A-A8DF-72A14815B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49F60-A8A8-4E60-9E32-6DA4144DB77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DC32-9FA1-493A-A8DF-72A14815B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49F60-A8A8-4E60-9E32-6DA4144DB77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DC32-9FA1-493A-A8DF-72A14815B7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49F60-A8A8-4E60-9E32-6DA4144DB77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DC32-9FA1-493A-A8DF-72A14815B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49F60-A8A8-4E60-9E32-6DA4144DB77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DC32-9FA1-493A-A8DF-72A14815B7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F649F60-A8A8-4E60-9E32-6DA4144DB77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EAADC32-9FA1-493A-A8DF-72A14815B7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0080" y="359897"/>
            <a:ext cx="9875520" cy="3050959"/>
          </a:xfrm>
        </p:spPr>
        <p:txBody>
          <a:bodyPr/>
          <a:lstStyle/>
          <a:p>
            <a:r>
              <a:rPr lang="ru-RU" b="1" dirty="0" smtClean="0"/>
              <a:t>                     А</a:t>
            </a:r>
            <a:r>
              <a:rPr lang="en-US" b="1" dirty="0" smtClean="0"/>
              <a:t>R</a:t>
            </a:r>
            <a:r>
              <a:rPr lang="ru-RU" b="1" dirty="0" smtClean="0"/>
              <a:t>Т-МАСЛЕНИЦА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457707"/>
          </a:xfrm>
        </p:spPr>
        <p:txBody>
          <a:bodyPr/>
          <a:lstStyle/>
          <a:p>
            <a:r>
              <a:rPr lang="ru-RU" b="1" dirty="0" smtClean="0"/>
              <a:t>            В </a:t>
            </a:r>
            <a:r>
              <a:rPr lang="ru-RU" b="1" dirty="0" smtClean="0"/>
              <a:t>Музее изобразительных искусств С. Д. </a:t>
            </a:r>
            <a:r>
              <a:rPr lang="ru-RU" b="1" dirty="0" err="1" smtClean="0"/>
              <a:t>Эрьзи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52188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75515" y="2335349"/>
            <a:ext cx="9997440" cy="1143000"/>
          </a:xfrm>
        </p:spPr>
        <p:txBody>
          <a:bodyPr/>
          <a:lstStyle/>
          <a:p>
            <a:pPr algn="ctr"/>
            <a:r>
              <a:rPr lang="ru-RU" b="1" dirty="0" smtClean="0"/>
              <a:t>Ждем новых встреч!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6513" y="0"/>
            <a:ext cx="8824687" cy="6620326"/>
          </a:xfrm>
        </p:spPr>
      </p:pic>
    </p:spTree>
    <p:extLst>
      <p:ext uri="{BB962C8B-B14F-4D97-AF65-F5344CB8AC3E}">
        <p14:creationId xmlns:p14="http://schemas.microsoft.com/office/powerpoint/2010/main" xmlns="" val="168956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Масленица в детском саду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400" y="1708945"/>
            <a:ext cx="5746296" cy="430972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2636" y="1698172"/>
            <a:ext cx="5799364" cy="4349523"/>
          </a:xfrm>
        </p:spPr>
      </p:pic>
    </p:spTree>
    <p:extLst>
      <p:ext uri="{BB962C8B-B14F-4D97-AF65-F5344CB8AC3E}">
        <p14:creationId xmlns:p14="http://schemas.microsoft.com/office/powerpoint/2010/main" xmlns="" val="2289921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Встреча с  </a:t>
            </a:r>
            <a:r>
              <a:rPr lang="ru-RU" sz="3200" b="1" dirty="0" err="1" smtClean="0"/>
              <a:t>Осяниной</a:t>
            </a:r>
            <a:r>
              <a:rPr lang="ru-RU" sz="3200" b="1" dirty="0" smtClean="0"/>
              <a:t> Натальей Сергеевной ,</a:t>
            </a:r>
            <a:br>
              <a:rPr lang="ru-RU" sz="3200" b="1" dirty="0" smtClean="0"/>
            </a:br>
            <a:r>
              <a:rPr lang="ru-RU" sz="3200" b="1" dirty="0" smtClean="0"/>
              <a:t>заведующая отделом </a:t>
            </a:r>
            <a:r>
              <a:rPr lang="ru-RU" sz="3200" b="1" dirty="0" smtClean="0"/>
              <a:t>музейной педагогики.</a:t>
            </a:r>
            <a:endParaRPr lang="ru-RU" sz="3200" b="1" dirty="0"/>
          </a:p>
        </p:txBody>
      </p:sp>
      <p:pic>
        <p:nvPicPr>
          <p:cNvPr id="6" name="Объект 5" descr="http://1.bp.blogspot.com/-wIMZ_Qzq1S4/VK11Z8MoMmI/AAAAAAAAXCI/YigJf6z2CVI/s1600/IMG_843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7714" y="1407886"/>
            <a:ext cx="5572125" cy="3785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2385" y="2293258"/>
            <a:ext cx="5587330" cy="4189378"/>
          </a:xfrm>
        </p:spPr>
      </p:pic>
    </p:spTree>
    <p:extLst>
      <p:ext uri="{BB962C8B-B14F-4D97-AF65-F5344CB8AC3E}">
        <p14:creationId xmlns:p14="http://schemas.microsoft.com/office/powerpoint/2010/main" xmlns="" val="72503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Знакомимся с картинами художников</a:t>
            </a:r>
            <a:endParaRPr lang="ru-RU" b="1" dirty="0"/>
          </a:p>
        </p:txBody>
      </p:sp>
      <p:pic>
        <p:nvPicPr>
          <p:cNvPr id="5" name="Объект 4" descr="https://www.mordovmedia.ru/media/news/73294/5dae922e252c1424ff15a79c1ea92ef3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5771" y="2191657"/>
            <a:ext cx="5485039" cy="4261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s://pbs.twimg.com/media/DuStvfpX4AUPCTr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97601" y="2031999"/>
            <a:ext cx="5727927" cy="4343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5145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Участие в </a:t>
            </a:r>
            <a:r>
              <a:rPr lang="ru-RU" b="1" dirty="0" smtClean="0"/>
              <a:t>веселых конкурсах </a:t>
            </a:r>
            <a:endParaRPr lang="ru-RU" b="1" dirty="0"/>
          </a:p>
        </p:txBody>
      </p:sp>
      <p:pic>
        <p:nvPicPr>
          <p:cNvPr id="5" name="Объект 4" descr="http://virtualrm.spb.ru/files/images/phoca_thumb_l_7.preview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7325" y="1901372"/>
            <a:ext cx="5749017" cy="426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8571" y="1859939"/>
            <a:ext cx="5756956" cy="4318873"/>
          </a:xfrm>
        </p:spPr>
      </p:pic>
    </p:spTree>
    <p:extLst>
      <p:ext uri="{BB962C8B-B14F-4D97-AF65-F5344CB8AC3E}">
        <p14:creationId xmlns:p14="http://schemas.microsoft.com/office/powerpoint/2010/main" xmlns="" val="309867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257" y="1124404"/>
            <a:ext cx="5849938" cy="43862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7775" y="1119188"/>
            <a:ext cx="5864225" cy="4395787"/>
          </a:xfrm>
        </p:spPr>
      </p:pic>
    </p:spTree>
    <p:extLst>
      <p:ext uri="{BB962C8B-B14F-4D97-AF65-F5344CB8AC3E}">
        <p14:creationId xmlns:p14="http://schemas.microsoft.com/office/powerpoint/2010/main" xmlns="" val="14948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Играем вместе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4525" y="2027726"/>
            <a:ext cx="4876800" cy="365662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4213" y="2027726"/>
            <a:ext cx="4876800" cy="3656623"/>
          </a:xfrm>
        </p:spPr>
      </p:pic>
    </p:spTree>
    <p:extLst>
      <p:ext uri="{BB962C8B-B14F-4D97-AF65-F5344CB8AC3E}">
        <p14:creationId xmlns:p14="http://schemas.microsoft.com/office/powerpoint/2010/main" xmlns="" val="112651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390434"/>
            <a:ext cx="9997440" cy="1143000"/>
          </a:xfrm>
        </p:spPr>
        <p:txBody>
          <a:bodyPr/>
          <a:lstStyle/>
          <a:p>
            <a:r>
              <a:rPr lang="ru-RU" b="1" dirty="0" smtClean="0"/>
              <a:t>                Чаепитие </a:t>
            </a:r>
            <a:r>
              <a:rPr lang="ru-RU" b="1" dirty="0" smtClean="0"/>
              <a:t>в</a:t>
            </a:r>
            <a:r>
              <a:rPr lang="en-US" b="1" dirty="0" smtClean="0"/>
              <a:t> </a:t>
            </a:r>
            <a:r>
              <a:rPr lang="ru-RU" b="1" dirty="0" smtClean="0"/>
              <a:t>Арт-кафе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4525" y="2027726"/>
            <a:ext cx="4876800" cy="365662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4213" y="2027726"/>
            <a:ext cx="4876800" cy="3656623"/>
          </a:xfrm>
        </p:spPr>
      </p:pic>
    </p:spTree>
    <p:extLst>
      <p:ext uri="{BB962C8B-B14F-4D97-AF65-F5344CB8AC3E}">
        <p14:creationId xmlns:p14="http://schemas.microsoft.com/office/powerpoint/2010/main" xmlns="" val="1261971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174</TotalTime>
  <Words>42</Words>
  <Application>Microsoft Office PowerPoint</Application>
  <PresentationFormat>Произвольный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                     АRТ-МАСЛЕНИЦА</vt:lpstr>
      <vt:lpstr>Слайд 2</vt:lpstr>
      <vt:lpstr>Масленица в детском саду</vt:lpstr>
      <vt:lpstr>Встреча с  Осяниной Натальей Сергеевной , заведующая отделом музейной педагогики.</vt:lpstr>
      <vt:lpstr>Знакомимся с картинами художников</vt:lpstr>
      <vt:lpstr>Участие в веселых конкурсах </vt:lpstr>
      <vt:lpstr>Слайд 7</vt:lpstr>
      <vt:lpstr>Играем вместе</vt:lpstr>
      <vt:lpstr>                Чаепитие в Арт-кафе</vt:lpstr>
      <vt:lpstr>Ждем новых встреч!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АRТ-МАСЛЕНИЦА</dc:title>
  <dc:creator>Наташа</dc:creator>
  <cp:lastModifiedBy>1</cp:lastModifiedBy>
  <cp:revision>7</cp:revision>
  <dcterms:created xsi:type="dcterms:W3CDTF">2019-03-21T05:44:03Z</dcterms:created>
  <dcterms:modified xsi:type="dcterms:W3CDTF">2022-02-28T10:25:07Z</dcterms:modified>
</cp:coreProperties>
</file>