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6" r:id="rId2"/>
    <p:sldId id="306" r:id="rId3"/>
    <p:sldId id="257" r:id="rId4"/>
    <p:sldId id="258" r:id="rId5"/>
    <p:sldId id="259" r:id="rId6"/>
    <p:sldId id="260" r:id="rId7"/>
    <p:sldId id="264" r:id="rId8"/>
    <p:sldId id="297" r:id="rId9"/>
    <p:sldId id="261" r:id="rId10"/>
    <p:sldId id="263" r:id="rId11"/>
    <p:sldId id="298" r:id="rId12"/>
    <p:sldId id="262" r:id="rId13"/>
    <p:sldId id="300" r:id="rId14"/>
    <p:sldId id="299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5" r:id="rId23"/>
    <p:sldId id="276" r:id="rId24"/>
    <p:sldId id="277" r:id="rId25"/>
    <p:sldId id="279" r:id="rId26"/>
    <p:sldId id="278" r:id="rId27"/>
    <p:sldId id="301" r:id="rId28"/>
    <p:sldId id="304" r:id="rId29"/>
    <p:sldId id="282" r:id="rId30"/>
    <p:sldId id="281" r:id="rId31"/>
    <p:sldId id="283" r:id="rId32"/>
    <p:sldId id="284" r:id="rId33"/>
    <p:sldId id="285" r:id="rId34"/>
    <p:sldId id="286" r:id="rId35"/>
    <p:sldId id="288" r:id="rId36"/>
    <p:sldId id="289" r:id="rId37"/>
    <p:sldId id="287" r:id="rId38"/>
    <p:sldId id="290" r:id="rId39"/>
    <p:sldId id="292" r:id="rId40"/>
    <p:sldId id="291" r:id="rId41"/>
    <p:sldId id="293" r:id="rId42"/>
    <p:sldId id="302" r:id="rId43"/>
    <p:sldId id="303" r:id="rId44"/>
    <p:sldId id="305" r:id="rId45"/>
    <p:sldId id="296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73" autoAdjust="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57F13-ADB0-4059-90D4-FF8CE8DC67FB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9BEF0-1A02-4622-8359-8E629A24D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48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9BEF0-1A02-4622-8359-8E629A24D97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6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428604"/>
            <a:ext cx="68580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alt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alt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Макаровой Марии Николаевны, воспитателя </a:t>
            </a:r>
            <a:br>
              <a:rPr lang="ru-RU" alt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 корпус 3 </a:t>
            </a:r>
          </a:p>
          <a:p>
            <a:pPr algn="ctr"/>
            <a:r>
              <a:rPr lang="ru-RU" altLang="ru-RU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7620" y="2000241"/>
            <a:ext cx="51435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Дата рождения: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20.12.1989 г.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Профессиональное образование: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высшее,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ГОУ ВПО «МГУ им. Н.П. Огарева» Регионоведения по направлению «Регионоведение»2011 г.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Квалификация: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со степенью бакалавра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специальности: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» Регионоведения по направлению «Регионоведение»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Диплом: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 № 03274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Дата выдачи: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30 июня 2011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Профессиональная переподготовка: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«ЧОУ ДПО» Саранский дом науки и техники РСНИИОО»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Квалификация: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ВОСПИТАТЕЛЬ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Диплом:131800302882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Дата выдачи:13.06.2019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Стаж педагогической работы: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лет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Стаж работы по специальности: 4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данном учреждении: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года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Общий трудовой стаж: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10 лет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Занимаемая должность: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воспитатель</a:t>
            </a:r>
          </a:p>
        </p:txBody>
      </p:sp>
      <p:pic>
        <p:nvPicPr>
          <p:cNvPr id="2050" name="Picture 2" descr="G:\02-15 РАБОТА С ПЕДАГОГИЧЕСКИМИ КАДРАМИ\фото сотрудников\макарова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 bwMode="auto">
          <a:xfrm>
            <a:off x="323528" y="1916832"/>
            <a:ext cx="3168352" cy="488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Макар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32656"/>
            <a:ext cx="4286279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дохнов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000108"/>
            <a:ext cx="4143404" cy="557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Макарова Вдохновение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500042"/>
            <a:ext cx="4071966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7422" y="21429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 descr="О наличие публикаций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571480"/>
            <a:ext cx="4714908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10. 2020 г. Свидетельство о публикации на сайте «Дом педагога»  методическую разработку «Гаджеты в жизни ребенка»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153366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 декабря 2020 г. Свидетельство  о публикации статьи в электронном журнале « Совушка» «Квест - игра с Капитаном Флинтом» httpkssovushka.ruzhurnal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785794"/>
            <a:ext cx="4143404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борник 30 сентября 2022_page-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1" y="428604"/>
            <a:ext cx="4071965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Сборник 30 сентября 2022_page-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785794"/>
            <a:ext cx="4143404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Сборник ОПЧ-22_Ч1_Дошкольное образование_page-0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357166"/>
            <a:ext cx="3286148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борник ОПЧ-22_Ч1_Дошкольное образование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66"/>
            <a:ext cx="3139103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Сборник ОПЧ-22_Ч1_Дошкольное образование_page-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2714620"/>
            <a:ext cx="321471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нкурсы воспитан.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1214422"/>
            <a:ext cx="4000528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конкурсы воспитан.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3929090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57422" y="28572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Участие детей в заочных олимпиадах, открытых конкурсах, конференциях, выставках, турнирах, соревнованиях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00042"/>
            <a:ext cx="3929090" cy="555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Рисунок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928670"/>
            <a:ext cx="4071966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зорки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1" y="642917"/>
            <a:ext cx="8072495" cy="557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плом чудо творчество Бухарк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2071678"/>
            <a:ext cx="3183960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ДД сайфетдин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071546"/>
            <a:ext cx="342902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Диплом ССИТ 2021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00042"/>
            <a:ext cx="314327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ospital\Downloads\2023-02-16_14-09-3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"/>
          <a:stretch/>
        </p:blipFill>
        <p:spPr bwMode="auto">
          <a:xfrm>
            <a:off x="4110541" y="1628800"/>
            <a:ext cx="4806495" cy="400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74052"/>
            <a:ext cx="3831591" cy="523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463" y="116632"/>
            <a:ext cx="8772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 на сайте </a:t>
            </a: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МДОУ «Детский сад №86 комбинированного вида»</a:t>
            </a:r>
          </a:p>
          <a:p>
            <a:pPr lvl="0" algn="ctr"/>
            <a:r>
              <a:rPr lang="en-US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https://ds86sar.schoolrm.ru/sveden/employees/11222/408017/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03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ШДА кузнецова 2 мест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571744"/>
            <a:ext cx="4833942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синич.день Макаро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0" y="500042"/>
            <a:ext cx="5072098" cy="359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10484ВО1.Б.2020.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3929090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правка Бахреньков Совушка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857232"/>
            <a:ext cx="4071966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зоркин лу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3924329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одтверждение Азоркин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142984"/>
            <a:ext cx="4071934" cy="542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итульник кручж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2071678"/>
            <a:ext cx="3143272" cy="43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Рецензия_Макарова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1500174"/>
            <a:ext cx="3143272" cy="4500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14285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Наличие авторских программ, методических пособий, методических рекомендаций</a:t>
            </a:r>
            <a:endParaRPr lang="ru-RU" dirty="0"/>
          </a:p>
        </p:txBody>
      </p:sp>
      <p:pic>
        <p:nvPicPr>
          <p:cNvPr id="3" name="Рисунок 2" descr="Рецензия_Макарова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928670"/>
            <a:ext cx="2928958" cy="43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08" y="2142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Выступления на заседаниях, методических советах,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/>
          </a:p>
        </p:txBody>
      </p:sp>
      <p:pic>
        <p:nvPicPr>
          <p:cNvPr id="7" name="Рисунок 6" descr="выступление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1714488"/>
            <a:ext cx="3786214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выступление метод советы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714488"/>
            <a:ext cx="3643338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karova-Sertifikat Башкортастан_page-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928670"/>
            <a:ext cx="8072494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ыступление педагог1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357718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Макарова_Sertifikat_Осовские чтения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286280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5" name="Рисунок 4" descr="конспе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428736"/>
            <a:ext cx="3929090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проведление откр.занятий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928670"/>
            <a:ext cx="4000528" cy="542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карова (2)_page-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500042"/>
            <a:ext cx="4643470" cy="607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2000240"/>
            <a:ext cx="3357586" cy="4500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Общественно – педагогическая активность педагога: участие в работе педагогических сообществ, комиссиях</a:t>
            </a:r>
            <a:endParaRPr lang="ru-RU" dirty="0"/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500174"/>
            <a:ext cx="3286148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профсоюз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071546"/>
            <a:ext cx="3286148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рактеристика-представлени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42852"/>
            <a:ext cx="4857784" cy="646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dtnjajhb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214422"/>
            <a:ext cx="4000528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Положение светофорчики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642918"/>
            <a:ext cx="4000527" cy="542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юри сертифика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14290"/>
            <a:ext cx="4929222" cy="6429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абота с воспит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1687056"/>
            <a:ext cx="3429025" cy="4884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142853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работа с воспит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1214422"/>
            <a:ext cx="3286148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работа с воспит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714356"/>
            <a:ext cx="3357586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абота с родит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2143116"/>
            <a:ext cx="3071834" cy="43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работа с родит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428736"/>
            <a:ext cx="3071834" cy="4214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14285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Качество взаимодействия с родителями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работа с родит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714356"/>
            <a:ext cx="3071834" cy="4429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правка о работе с неблаг.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785794"/>
            <a:ext cx="4000528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dirty="0"/>
          </a:p>
        </p:txBody>
      </p:sp>
      <p:pic>
        <p:nvPicPr>
          <p:cNvPr id="3" name="Рисунок 2" descr="участия педагога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3857653" cy="53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междун.уровень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57232"/>
            <a:ext cx="3857652" cy="53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едагог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500042"/>
            <a:ext cx="4357718" cy="607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кар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857232"/>
            <a:ext cx="4429156" cy="5857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Мастер-класс Воспитатели РОССИИ Маккар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4059720" cy="5745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12.21 диплом 2место высшая школ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857232"/>
            <a:ext cx="8382000" cy="5464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 декабря 2020 диплом 2 степени совуш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143404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4 апреля 2021 Диплом 2 степени совуш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928670"/>
            <a:ext cx="4143404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anovlenie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42852"/>
            <a:ext cx="417646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Postanovlenie_page-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714356"/>
            <a:ext cx="4176463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лаг.родител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857232"/>
            <a:ext cx="4286280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Макарова (2)_page-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4071966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21923" y="0"/>
            <a:ext cx="3093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  <p:pic>
        <p:nvPicPr>
          <p:cNvPr id="4" name="Рисунок 3" descr="MAKAROVA (1) благодарность чибирки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4286280" cy="6143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выписка Чибирки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28604"/>
            <a:ext cx="4071966" cy="607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ственное письм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1142984"/>
            <a:ext cx="4071966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добрые крышечки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28604"/>
            <a:ext cx="4214842" cy="5500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ность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857232"/>
            <a:ext cx="4429156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лучшие сады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428604"/>
            <a:ext cx="4214842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арность вшд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85794"/>
            <a:ext cx="8509925" cy="5663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071678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Аттестация Фадеева\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285992"/>
            <a:ext cx="3141663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28728" y="428604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  <a:endParaRPr lang="ru-RU" dirty="0"/>
          </a:p>
        </p:txBody>
      </p:sp>
      <p:pic>
        <p:nvPicPr>
          <p:cNvPr id="3" name="Picture 1" descr="E:\Аттестация Фадеева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054350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 descr="E:\Аттестация Фадеева\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13" y="1676400"/>
            <a:ext cx="3140075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нновац.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214422"/>
            <a:ext cx="4071966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Инновац.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000528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Эко участник горо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1071546"/>
            <a:ext cx="4071966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титульник проек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000528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h7WdlNfi0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71480"/>
            <a:ext cx="4071966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Жильцов Дмитрий вен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000108"/>
            <a:ext cx="4000528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нновацю площ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857232"/>
            <a:ext cx="345638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инновац. площ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3672408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845</TotalTime>
  <Words>227</Words>
  <Application>Microsoft Office PowerPoint</Application>
  <PresentationFormat>Экран (4:3)</PresentationFormat>
  <Paragraphs>33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Макаровы</dc:creator>
  <cp:lastModifiedBy>vospital</cp:lastModifiedBy>
  <cp:revision>86</cp:revision>
  <dcterms:created xsi:type="dcterms:W3CDTF">2023-02-14T10:54:48Z</dcterms:created>
  <dcterms:modified xsi:type="dcterms:W3CDTF">2023-02-16T11:47:52Z</dcterms:modified>
</cp:coreProperties>
</file>