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D610"/>
    <a:srgbClr val="190504"/>
    <a:srgbClr val="DDC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8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3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8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8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2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3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7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9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1248-1C3D-46AC-B0A0-9BAC73AF7C9B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9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2017" y="2047742"/>
            <a:ext cx="6297770" cy="1584071"/>
          </a:xfrm>
          <a:noFill/>
          <a:effectLst>
            <a:glow rad="571500">
              <a:srgbClr val="190504">
                <a:alpha val="34000"/>
              </a:srgbClr>
            </a:glow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Использование дидактических игр в сенсорном развитии детей раннего возраста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10D61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1901" y="3909781"/>
            <a:ext cx="7347399" cy="2297836"/>
          </a:xfrm>
          <a:noFill/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r"/>
            <a:r>
              <a:rPr lang="ru-RU" sz="2000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sz="2000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МАДОУ «Центр развития ребенка – </a:t>
            </a:r>
          </a:p>
          <a:p>
            <a:pPr algn="r"/>
            <a:r>
              <a:rPr lang="ru-RU" sz="2000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№ 90»,</a:t>
            </a:r>
          </a:p>
          <a:p>
            <a:pPr algn="r"/>
            <a:r>
              <a:rPr lang="ru-RU" sz="2000" dirty="0" err="1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Сырова</a:t>
            </a:r>
            <a:r>
              <a:rPr lang="ru-RU" sz="2000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Д. Ш</a:t>
            </a:r>
            <a:r>
              <a:rPr lang="ru-RU" sz="2000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Осина О. </a:t>
            </a:r>
            <a:r>
              <a:rPr lang="ru-RU" sz="200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  <a:endParaRPr lang="ru-RU" sz="2000" dirty="0" smtClean="0">
              <a:ln w="0">
                <a:noFill/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ln w="0">
                <a:noFill/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Саранск 2021</a:t>
            </a:r>
            <a:br>
              <a:rPr lang="ru-RU" sz="2000" dirty="0" smtClean="0">
                <a:ln w="0">
                  <a:noFill/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n w="0">
                <a:noFill/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7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Василий Александрович Сухомлинский 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говорил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«Игра - это огромное светлое окно, через которое духовный мир ребенка вливается живительный поток представлений и понятий. Это искра, зажигающая огонек пытливости и любознательности.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39228" y="365126"/>
            <a:ext cx="6876121" cy="1325563"/>
          </a:xfrm>
        </p:spPr>
        <p:txBody>
          <a:bodyPr/>
          <a:lstStyle/>
          <a:p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10D61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639228" y="1825625"/>
            <a:ext cx="6876122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Сенсорное развитие –это развитие восприятий, представлений об объектах, явлениях и предметах окружающего мира.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Ранний возраст –самое благоприятное время для сенсорного развития. Лучший способ развивать и закреплять сенсорные навыки у детей- превращать любые занятия в игру.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2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Задачей сенсорного развития ребенка в раннем возрасте является знакомство детей с основными цветами : красный, желтый,синий,зеленый; с геометрическими формами: круг,квадрат,треугольник; с величиной:большой и маленький.</a:t>
            </a:r>
          </a:p>
          <a:p>
            <a:pPr algn="ctr"/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15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6524" y="1825625"/>
            <a:ext cx="7188826" cy="4351338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Дидактическая игра является ценным средством сенсорного воспитания ребенка,помогает ему узнать как устроен окружающий мир.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9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Дидактическая игра с прищепками: «Поможем ежику найти свои иголки»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\Desktop\ФОТО ПРЕЗЕНТАЦИЯ\IMG_20200218_104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234" y="1404256"/>
            <a:ext cx="3958045" cy="2645229"/>
          </a:xfrm>
          <a:prstGeom prst="rect">
            <a:avLst/>
          </a:prstGeom>
          <a:noFill/>
        </p:spPr>
      </p:pic>
      <p:pic>
        <p:nvPicPr>
          <p:cNvPr id="5" name="Picture 2" descr="C:\Users\A\Desktop\ФОТО ПРЕЗЕНТАЦИЯ\IMG_20200218_105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914" y="4049487"/>
            <a:ext cx="4166931" cy="2651759"/>
          </a:xfrm>
          <a:prstGeom prst="rect">
            <a:avLst/>
          </a:prstGeom>
          <a:noFill/>
        </p:spPr>
      </p:pic>
      <p:pic>
        <p:nvPicPr>
          <p:cNvPr id="4098" name="Picture 2" descr="C:\Users\A\Desktop\_DN_XPLPln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3040" y="1580606"/>
            <a:ext cx="2488475" cy="3317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Дидактическая игра : «Найди свой дом»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(на геометрическую форму)</a:t>
            </a:r>
            <a:endParaRPr lang="ru-RU" sz="2400" dirty="0"/>
          </a:p>
        </p:txBody>
      </p:sp>
      <p:pic>
        <p:nvPicPr>
          <p:cNvPr id="3074" name="Picture 2" descr="C:\Users\A\Desktop\ФОТО ПРЕЗЕНТАЦИЯ\IMG_20200218_105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76" y="3066596"/>
            <a:ext cx="4298616" cy="3386455"/>
          </a:xfrm>
          <a:prstGeom prst="rect">
            <a:avLst/>
          </a:prstGeom>
          <a:noFill/>
        </p:spPr>
      </p:pic>
      <p:pic>
        <p:nvPicPr>
          <p:cNvPr id="3076" name="Picture 4" descr="C:\Users\A\Desktop\ФОТО ПРЕЗЕНТАЦИЯ\IMG_20200218_110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8938" y="1711232"/>
            <a:ext cx="4376057" cy="33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Дидактическая игра : «СОБЕРЕМ  УРОЖАЙ»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endParaRPr lang="ru-RU" sz="2400" dirty="0"/>
          </a:p>
        </p:txBody>
      </p:sp>
      <p:pic>
        <p:nvPicPr>
          <p:cNvPr id="1027" name="Picture 3" descr="C:\Users\A\Desktop\ВСЕ\20200218_160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4523" y="1469571"/>
            <a:ext cx="3446962" cy="4317275"/>
          </a:xfrm>
          <a:prstGeom prst="rect">
            <a:avLst/>
          </a:prstGeom>
          <a:noFill/>
        </p:spPr>
      </p:pic>
      <p:pic>
        <p:nvPicPr>
          <p:cNvPr id="1028" name="Picture 4" descr="C:\Users\A\Desktop\ВСЕ\20200218_1611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783" y="1449979"/>
            <a:ext cx="3814354" cy="4362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Дидактическая игра : «Большая стирка»</a:t>
            </a:r>
            <a:endParaRPr lang="ru-RU" sz="2400" dirty="0"/>
          </a:p>
        </p:txBody>
      </p:sp>
      <p:pic>
        <p:nvPicPr>
          <p:cNvPr id="1026" name="Picture 2" descr="C:\Users\A\Desktop\ЯБЛОКИ\IMG_20200221_153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138" y="1632077"/>
            <a:ext cx="3649021" cy="3103696"/>
          </a:xfrm>
          <a:prstGeom prst="rect">
            <a:avLst/>
          </a:prstGeom>
          <a:noFill/>
        </p:spPr>
      </p:pic>
      <p:pic>
        <p:nvPicPr>
          <p:cNvPr id="1027" name="Picture 3" descr="C:\Users\A\Desktop\ЯБЛОКИ\IMG_20200221_160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1872" y="2761332"/>
            <a:ext cx="4435523" cy="3202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713" y="3390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Дидактическая игра  с стаканчиками «Разложи по цвету»</a:t>
            </a:r>
            <a:endParaRPr lang="ru-RU" sz="2400" dirty="0"/>
          </a:p>
        </p:txBody>
      </p:sp>
      <p:pic>
        <p:nvPicPr>
          <p:cNvPr id="2050" name="Picture 2" descr="C:\Users\A\Desktop\ВСЕ\IMG_20200220_103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6789" y="1825625"/>
            <a:ext cx="5030138" cy="4351338"/>
          </a:xfrm>
          <a:prstGeom prst="rect">
            <a:avLst/>
          </a:prstGeom>
          <a:noFill/>
        </p:spPr>
      </p:pic>
      <p:pic>
        <p:nvPicPr>
          <p:cNvPr id="2051" name="Picture 3" descr="C:\Users\A\Desktop\wd8Qc84nO2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016" y="1911346"/>
            <a:ext cx="2873829" cy="4236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161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Использование дидактических игр в сенсорном развитии детей раннего возраста</vt:lpstr>
      <vt:lpstr>Презентация PowerPoint</vt:lpstr>
      <vt:lpstr>Презентация PowerPoint</vt:lpstr>
      <vt:lpstr>Презентация PowerPoint</vt:lpstr>
      <vt:lpstr>Дидактическая игра с прищепками: «Поможем ежику найти свои иголки»</vt:lpstr>
      <vt:lpstr>Дидактическая игра : «Найди свой дом»  (на геометрическую форму)</vt:lpstr>
      <vt:lpstr>Дидактическая игра : «СОБЕРЕМ  УРОЖАЙ»  </vt:lpstr>
      <vt:lpstr>Дидактическая игра : «Большая стирка»</vt:lpstr>
      <vt:lpstr>Дидактическая игра  с стаканчиками «Разложи по цвету»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XTreme.ws</cp:lastModifiedBy>
  <cp:revision>42</cp:revision>
  <dcterms:created xsi:type="dcterms:W3CDTF">2015-09-22T12:08:41Z</dcterms:created>
  <dcterms:modified xsi:type="dcterms:W3CDTF">2022-02-09T11:29:36Z</dcterms:modified>
</cp:coreProperties>
</file>