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6" r:id="rId3"/>
    <p:sldId id="270" r:id="rId4"/>
    <p:sldId id="271" r:id="rId5"/>
    <p:sldId id="295" r:id="rId6"/>
    <p:sldId id="297" r:id="rId7"/>
    <p:sldId id="287" r:id="rId8"/>
    <p:sldId id="293" r:id="rId9"/>
    <p:sldId id="299" r:id="rId10"/>
    <p:sldId id="300" r:id="rId11"/>
    <p:sldId id="304" r:id="rId12"/>
    <p:sldId id="277" r:id="rId13"/>
    <p:sldId id="318" r:id="rId14"/>
    <p:sldId id="319" r:id="rId15"/>
    <p:sldId id="320" r:id="rId16"/>
    <p:sldId id="305" r:id="rId17"/>
    <p:sldId id="306" r:id="rId18"/>
    <p:sldId id="307" r:id="rId19"/>
    <p:sldId id="302" r:id="rId20"/>
    <p:sldId id="303" r:id="rId21"/>
    <p:sldId id="310" r:id="rId22"/>
    <p:sldId id="311" r:id="rId23"/>
    <p:sldId id="313" r:id="rId24"/>
    <p:sldId id="314" r:id="rId25"/>
    <p:sldId id="315" r:id="rId26"/>
    <p:sldId id="288" r:id="rId27"/>
    <p:sldId id="290" r:id="rId28"/>
    <p:sldId id="316" r:id="rId29"/>
    <p:sldId id="291" r:id="rId30"/>
    <p:sldId id="312" r:id="rId31"/>
    <p:sldId id="298" r:id="rId32"/>
    <p:sldId id="309" r:id="rId33"/>
    <p:sldId id="321" r:id="rId34"/>
    <p:sldId id="31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83" d="100"/>
          <a:sy n="83" d="100"/>
        </p:scale>
        <p:origin x="121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23528" y="908720"/>
            <a:ext cx="8352928" cy="2967462"/>
            <a:chOff x="470723" y="116706"/>
            <a:chExt cx="8311953" cy="475266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70723" y="116706"/>
              <a:ext cx="8311953" cy="1528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800" b="1" dirty="0" smtClean="0">
                  <a:ln w="1905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Муниципальное дошкольное образовательное учреждение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800" b="1" dirty="0" smtClean="0">
                  <a:ln w="1905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«Детский сад №68» </a:t>
              </a:r>
              <a:endParaRPr lang="ru-RU" sz="2800" b="1" dirty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56001" y="3932803"/>
              <a:ext cx="5084703" cy="936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200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115616" y="3167390"/>
            <a:ext cx="6555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>
                <a:solidFill>
                  <a:srgbClr val="7030A0"/>
                </a:solidFill>
              </a:rPr>
              <a:t>«</a:t>
            </a:r>
            <a:r>
              <a:rPr lang="ru-RU" sz="4000" b="1" i="1" dirty="0">
                <a:solidFill>
                  <a:srgbClr val="7030A0"/>
                </a:solidFill>
              </a:rPr>
              <a:t>Зимняя фантазия – </a:t>
            </a:r>
            <a:r>
              <a:rPr lang="ru-RU" sz="4000" b="1" i="1" dirty="0" smtClean="0">
                <a:solidFill>
                  <a:srgbClr val="7030A0"/>
                </a:solidFill>
              </a:rPr>
              <a:t>2022»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Вторая младшая группа</a:t>
            </a:r>
            <a:endParaRPr lang="ru-RU" dirty="0"/>
          </a:p>
        </p:txBody>
      </p:sp>
      <p:pic>
        <p:nvPicPr>
          <p:cNvPr id="3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46190"/>
            <a:ext cx="4248472" cy="3202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24" y="1988840"/>
            <a:ext cx="3273215" cy="37265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8131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Вторая младшая группа</a:t>
            </a:r>
            <a:endParaRPr lang="ru-RU" dirty="0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4536504" cy="29247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8"/>
          <a:stretch>
            <a:fillRect/>
          </a:stretch>
        </p:blipFill>
        <p:spPr bwMode="auto">
          <a:xfrm>
            <a:off x="4550938" y="2420888"/>
            <a:ext cx="3898776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33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6347048" cy="108498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Средняя группа</a:t>
            </a:r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3" descr="C:\Users\User\Desktop\фото для зимнего участка\IMG-c6ce7bec6a6ee018b910dfd38023cdd4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45717"/>
            <a:ext cx="4077393" cy="3054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User\Desktop\фото для зимнего участка\IMG-3aa6858ec86e346224f2fc6f9956da0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87" y="3212976"/>
            <a:ext cx="4646391" cy="3484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0958855">
            <a:off x="827584" y="1124744"/>
            <a:ext cx="6030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Строим горку мы с утра.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Во дворе ребят толпа.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Все лопатки несут.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Ими снег гребут, гребут.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Строим, лепим, мастерим.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На ней кататься мы хотим.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0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Средняя группа</a:t>
            </a:r>
            <a:endParaRPr lang="ru-RU" dirty="0"/>
          </a:p>
        </p:txBody>
      </p:sp>
      <p:pic>
        <p:nvPicPr>
          <p:cNvPr id="4" name="Picture 2" descr="C:\Users\User\Desktop\фото для зимнего участка\1643626969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2248"/>
            <a:ext cx="2261488" cy="3023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User\Desktop\фото для зимнего участка\1643626947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2" y="3861048"/>
            <a:ext cx="3312368" cy="2477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User\Desktop\фото для зимнего участка\16436268752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2792"/>
          <a:stretch/>
        </p:blipFill>
        <p:spPr bwMode="auto">
          <a:xfrm>
            <a:off x="3713669" y="924556"/>
            <a:ext cx="2289118" cy="3044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20862123">
            <a:off x="764453" y="2304443"/>
            <a:ext cx="353882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Он не мал и не велик,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Снежно белый снеговик.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У него морковкой нос,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Очень любит он мороз,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 стужу, он не замерзает.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А весна приходит – тает.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Что же делать, как же быть?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Как его нам сохранить?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Может белый холодильник,</a:t>
            </a:r>
          </a:p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Для снеговика купить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2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528392" cy="1143000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Средняя группа</a:t>
            </a:r>
            <a:endParaRPr lang="ru-RU" dirty="0"/>
          </a:p>
        </p:txBody>
      </p:sp>
      <p:pic>
        <p:nvPicPr>
          <p:cNvPr id="3" name="Picture 3" descr="C:\Users\User\Desktop\фото для зимнего участка\16436269756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8"/>
          <a:stretch/>
        </p:blipFill>
        <p:spPr bwMode="auto">
          <a:xfrm>
            <a:off x="0" y="2564904"/>
            <a:ext cx="3528392" cy="3601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фото для зимнего участка\16436267739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 b="20455"/>
          <a:stretch/>
        </p:blipFill>
        <p:spPr bwMode="auto">
          <a:xfrm>
            <a:off x="3275856" y="3501008"/>
            <a:ext cx="3732602" cy="3241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фото для зимнего участка\16436269633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9" r="4372" b="7696"/>
          <a:stretch/>
        </p:blipFill>
        <p:spPr bwMode="auto">
          <a:xfrm>
            <a:off x="6157064" y="1404036"/>
            <a:ext cx="2520280" cy="2321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832415">
            <a:off x="2123728" y="1404036"/>
            <a:ext cx="4734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Зимой меня цветы живые</a:t>
            </a:r>
            <a:b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 восторг приводят, как всегда,</a:t>
            </a:r>
            <a:b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Но я люблю цветы иные -</a:t>
            </a:r>
            <a:b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Из снега, инея и льда.</a:t>
            </a:r>
            <a:endParaRPr lang="ru-RU" sz="24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8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Средняя группа</a:t>
            </a:r>
            <a:endParaRPr lang="ru-RU" dirty="0"/>
          </a:p>
        </p:txBody>
      </p:sp>
      <p:pic>
        <p:nvPicPr>
          <p:cNvPr id="3" name="Picture 3" descr="C:\Users\User\Desktop\фото для зимнего участка\1643626791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97" y="2829271"/>
            <a:ext cx="2696583" cy="3605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20190210_1634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7"/>
          <a:stretch/>
        </p:blipFill>
        <p:spPr bwMode="auto">
          <a:xfrm rot="5400000">
            <a:off x="2174752" y="3893193"/>
            <a:ext cx="3494587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фото для зимнего участка\16436270015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t="28903" r="21612" b="6282"/>
          <a:stretch/>
        </p:blipFill>
        <p:spPr bwMode="auto">
          <a:xfrm>
            <a:off x="5120719" y="3789040"/>
            <a:ext cx="3886735" cy="2611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фото для зимнего участка\16436268839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0" r="12904" b="12945"/>
          <a:stretch/>
        </p:blipFill>
        <p:spPr bwMode="auto">
          <a:xfrm>
            <a:off x="5508104" y="1144985"/>
            <a:ext cx="2462382" cy="2631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21205024">
            <a:off x="1533892" y="1024540"/>
            <a:ext cx="53224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На заснеженном участке</a:t>
            </a:r>
            <a:b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 яркой белизной</a:t>
            </a:r>
            <a:b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Перемешаны все краски -</a:t>
            </a:r>
            <a:b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Радуга зимой.</a:t>
            </a:r>
            <a:endParaRPr lang="ru-RU" sz="28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69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Старшая группа №1</a:t>
            </a:r>
            <a:endParaRPr lang="ru-RU" dirty="0"/>
          </a:p>
        </p:txBody>
      </p:sp>
      <p:pic>
        <p:nvPicPr>
          <p:cNvPr id="3" name="Picture 3" descr="C:\Users\User\Desktop\СТАРШАЯ ГР 2020-2021\ЗИМА ОФОРМЛЕН УЧАСТКА\изображение_ёлоч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3590056" cy="331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5136" y="4293095"/>
            <a:ext cx="2376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Блестит ветвями елочка,</a:t>
            </a:r>
            <a:b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 манит в хоровод.</a:t>
            </a:r>
            <a:b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Возьмемся дружно за руки,</a:t>
            </a:r>
            <a:b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Пускай печаль уйдет</a:t>
            </a:r>
            <a:r>
              <a:rPr lang="ru-RU" i="1" dirty="0">
                <a:solidFill>
                  <a:srgbClr val="006600"/>
                </a:solidFill>
                <a:latin typeface="Candara" pitchFamily="34" charset="0"/>
              </a:rPr>
              <a:t>!</a:t>
            </a:r>
          </a:p>
        </p:txBody>
      </p:sp>
      <p:pic>
        <p:nvPicPr>
          <p:cNvPr id="5" name="Picture 2" descr="C:\Users\User\Desktop\СТАРШАЯ ГР 2020-2021\ЗИМА ОФОРМЛЕН УЧАСТКА\горочк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32" y="2828917"/>
            <a:ext cx="4341168" cy="2928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4048" y="1124744"/>
            <a:ext cx="302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На участке есть гора</a:t>
            </a:r>
            <a:b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 Все катаются с утра,</a:t>
            </a:r>
            <a:b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Крикнул Рома</a:t>
            </a:r>
            <a:r>
              <a:rPr lang="ru-RU" sz="20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:  </a:t>
            </a:r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«Берегись!»-</a:t>
            </a:r>
            <a: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Покатился с горки вниз</a:t>
            </a:r>
          </a:p>
        </p:txBody>
      </p:sp>
    </p:spTree>
    <p:extLst>
      <p:ext uri="{BB962C8B-B14F-4D97-AF65-F5344CB8AC3E}">
        <p14:creationId xmlns:p14="http://schemas.microsoft.com/office/powerpoint/2010/main" val="113007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Старшая группа №1</a:t>
            </a:r>
            <a:endParaRPr lang="ru-RU" dirty="0"/>
          </a:p>
        </p:txBody>
      </p:sp>
      <p:pic>
        <p:nvPicPr>
          <p:cNvPr id="3" name="Picture 3" descr="C:\Users\User\Desktop\СТАРШАЯ ГР 2020-2021\ЗИМА ОФОРМЛЕН УЧАСТКА\изображение_viber_2022-01-26_19-43-11-0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t="5961" r="-250" b="15699"/>
          <a:stretch/>
        </p:blipFill>
        <p:spPr bwMode="auto">
          <a:xfrm>
            <a:off x="1763688" y="2924944"/>
            <a:ext cx="6048672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980728"/>
            <a:ext cx="40141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</a:rPr>
              <a:t>Я кидаю, я бросаю,</a:t>
            </a:r>
            <a:b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</a:rPr>
              <a:t>Левой правой попадаю.</a:t>
            </a:r>
            <a:b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</a:rPr>
              <a:t>Будет чёткий глазомер, </a:t>
            </a:r>
            <a:b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</a:rPr>
              <a:t>Буду я здоров и смел</a:t>
            </a:r>
          </a:p>
        </p:txBody>
      </p:sp>
    </p:spTree>
    <p:extLst>
      <p:ext uri="{BB962C8B-B14F-4D97-AF65-F5344CB8AC3E}">
        <p14:creationId xmlns:p14="http://schemas.microsoft.com/office/powerpoint/2010/main" val="196017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1143000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Старшая группа №1</a:t>
            </a:r>
            <a:endParaRPr lang="ru-RU" dirty="0"/>
          </a:p>
        </p:txBody>
      </p:sp>
      <p:pic>
        <p:nvPicPr>
          <p:cNvPr id="3" name="Picture 4" descr="C:\Users\User\Desktop\СТАРШАЯ ГР 2020-2021\ЗИМА ОФОРМЛЕН УЧАСТКА\баб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8213"/>
            <a:ext cx="3528392" cy="3373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СТАРШАЯ ГР 2020-2021\ЗИМА ОФОРМЛЕН УЧАСТКА\изображение_viber_2022-01-26_19-43-17-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1" b="21410"/>
          <a:stretch/>
        </p:blipFill>
        <p:spPr bwMode="auto">
          <a:xfrm>
            <a:off x="4119284" y="880097"/>
            <a:ext cx="4248471" cy="261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СТАРШАЯ ГР 2020-2021\ЗИМА ОФОРМЛЕН УЧАСТКА\изображение_viber_2022-01-26_19-43-13-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4248472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16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Старшая </a:t>
            </a:r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группа №2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20728702">
            <a:off x="459129" y="2105076"/>
            <a:ext cx="50470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Segoe UI Symbol" panose="020B0502040204020203" pitchFamily="34" charset="0"/>
                <a:cs typeface="Times New Roman" pitchFamily="18" charset="0"/>
              </a:rPr>
              <a:t>В тёплых куртках и ушанках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Segoe UI Symbol" panose="020B0502040204020203" pitchFamily="34" charset="0"/>
                <a:cs typeface="Times New Roman" pitchFamily="18" charset="0"/>
              </a:rPr>
              <a:t>Веселее нет игры,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Segoe UI Symbol" panose="020B0502040204020203" pitchFamily="34" charset="0"/>
                <a:cs typeface="Times New Roman" pitchFamily="18" charset="0"/>
              </a:rPr>
              <a:t>Чем на синеньких ледянках,</a:t>
            </a:r>
          </a:p>
          <a:p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Segoe UI Symbol" panose="020B0502040204020203" pitchFamily="34" charset="0"/>
                <a:cs typeface="Times New Roman" pitchFamily="18" charset="0"/>
              </a:rPr>
              <a:t>Как стрела, лететь с горы.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60" y="1196752"/>
            <a:ext cx="3834426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494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20840"/>
            <a:ext cx="82089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Есть в </a:t>
            </a:r>
            <a:r>
              <a:rPr lang="ru-RU" sz="2800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Саранске детский </a:t>
            </a: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сад № 68,</a:t>
            </a:r>
            <a:b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И живёт в том саду </a:t>
            </a:r>
            <a:r>
              <a:rPr lang="ru-RU" sz="2800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очень </a:t>
            </a: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творческий народ.</a:t>
            </a:r>
            <a:b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За окном метель бушует, наметает горы снега,</a:t>
            </a:r>
            <a:b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А он сказку ледяную </a:t>
            </a:r>
            <a:r>
              <a:rPr lang="ru-RU" sz="2800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на </a:t>
            </a: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участке создает.</a:t>
            </a:r>
            <a:b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Итак, приглашаем </a:t>
            </a:r>
            <a:r>
              <a:rPr lang="ru-RU" sz="2800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Вас полюбоваться </a:t>
            </a:r>
            <a: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нашим творчеством</a:t>
            </a:r>
            <a:br>
              <a:rPr lang="ru-RU" sz="2800" i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2800" i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1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Старшая группа №2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814716"/>
            <a:ext cx="4146862" cy="5092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 rot="20732058">
            <a:off x="971600" y="1763688"/>
            <a:ext cx="309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Я в лабиринте из-за льда</a:t>
            </a:r>
          </a:p>
          <a:p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Бреду неведомо куда.</a:t>
            </a:r>
          </a:p>
          <a:p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Только жаль, что Дед Мороз</a:t>
            </a:r>
          </a:p>
          <a:p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Скоро улетает.</a:t>
            </a:r>
          </a:p>
          <a:p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Без него ведь лабиринт</a:t>
            </a:r>
          </a:p>
          <a:p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Попросту растает!</a:t>
            </a:r>
          </a:p>
        </p:txBody>
      </p:sp>
    </p:spTree>
    <p:extLst>
      <p:ext uri="{BB962C8B-B14F-4D97-AF65-F5344CB8AC3E}">
        <p14:creationId xmlns:p14="http://schemas.microsoft.com/office/powerpoint/2010/main" val="35491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Старшая группа №2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80728"/>
            <a:ext cx="4176464" cy="446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57200" y="2276871"/>
            <a:ext cx="3682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И но-инопланетяне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Приземлились на поляне.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В небольшой и очень мелкой,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Прилетающей тарелки!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Прилетели отдыхать,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Monotype Corsiva" panose="03010101010201010101" pitchFamily="66" charset="0"/>
              </a:rPr>
              <a:t>В разных конкурсах играть!</a:t>
            </a:r>
          </a:p>
        </p:txBody>
      </p:sp>
    </p:spTree>
    <p:extLst>
      <p:ext uri="{BB962C8B-B14F-4D97-AF65-F5344CB8AC3E}">
        <p14:creationId xmlns:p14="http://schemas.microsoft.com/office/powerpoint/2010/main" val="16313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Подготовительная к школе группа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70" b="29630"/>
          <a:stretch/>
        </p:blipFill>
        <p:spPr>
          <a:xfrm>
            <a:off x="4283968" y="1052736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22222"/>
          <a:stretch/>
        </p:blipFill>
        <p:spPr>
          <a:xfrm>
            <a:off x="255164" y="3501008"/>
            <a:ext cx="4244828" cy="3188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87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Подготовительная к школе группа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19814" r="-2716" b="-5370"/>
          <a:stretch/>
        </p:blipFill>
        <p:spPr>
          <a:xfrm>
            <a:off x="652431" y="2132856"/>
            <a:ext cx="3898776" cy="4345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0" r="19506"/>
          <a:stretch/>
        </p:blipFill>
        <p:spPr>
          <a:xfrm>
            <a:off x="4788024" y="1052736"/>
            <a:ext cx="3528392" cy="435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157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Подготовительная к школе группа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389877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 t="-6212" r="2222" b="-5590"/>
          <a:stretch/>
        </p:blipFill>
        <p:spPr>
          <a:xfrm>
            <a:off x="4387165" y="980728"/>
            <a:ext cx="3960440" cy="5454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152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1143000"/>
          </a:xfrm>
        </p:spPr>
        <p:txBody>
          <a:bodyPr/>
          <a:lstStyle/>
          <a:p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Подготовительная к школе группа</a:t>
            </a:r>
            <a:endParaRPr lang="ru-RU" sz="3200" dirty="0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4536504" cy="3510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796" r="23580"/>
          <a:stretch/>
        </p:blipFill>
        <p:spPr>
          <a:xfrm>
            <a:off x="5148064" y="3429000"/>
            <a:ext cx="2492891" cy="3213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05" y="160448"/>
            <a:ext cx="2398862" cy="3489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209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Наличие, состояния спортивного и игрового оборудования</a:t>
            </a:r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7795"/>
          <a:stretch/>
        </p:blipFill>
        <p:spPr>
          <a:xfrm>
            <a:off x="4572000" y="1417638"/>
            <a:ext cx="3694796" cy="2332855"/>
          </a:xfrm>
          <a:prstGeom prst="rect">
            <a:avLst/>
          </a:prstGeom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57"/>
          <a:stretch/>
        </p:blipFill>
        <p:spPr>
          <a:xfrm>
            <a:off x="683568" y="889148"/>
            <a:ext cx="2625547" cy="3072507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/>
          <a:stretch/>
        </p:blipFill>
        <p:spPr>
          <a:xfrm>
            <a:off x="1547664" y="3983520"/>
            <a:ext cx="2663708" cy="2444557"/>
          </a:xfrm>
          <a:prstGeom prst="rect">
            <a:avLst/>
          </a:prstGeom>
        </p:spPr>
      </p:pic>
      <p:pic>
        <p:nvPicPr>
          <p:cNvPr id="12" name="Объект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 r="23750"/>
          <a:stretch/>
        </p:blipFill>
        <p:spPr>
          <a:xfrm>
            <a:off x="4427984" y="3961655"/>
            <a:ext cx="3723789" cy="22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Наличие, состояния спортивного и игрового оборудования</a:t>
            </a:r>
            <a:endParaRPr lang="ru-RU" sz="3200" dirty="0"/>
          </a:p>
        </p:txBody>
      </p:sp>
      <p:pic>
        <p:nvPicPr>
          <p:cNvPr id="13" name="Picture 3" descr="C:\Users\Skrotum\Desktop\фото участок\IMG_20170124_110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47" y="857482"/>
            <a:ext cx="3420000" cy="256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8"/>
          <a:stretch/>
        </p:blipFill>
        <p:spPr>
          <a:xfrm>
            <a:off x="4788097" y="3779602"/>
            <a:ext cx="4112653" cy="2566323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9687"/>
          <a:stretch/>
        </p:blipFill>
        <p:spPr>
          <a:xfrm>
            <a:off x="683568" y="1184477"/>
            <a:ext cx="4310129" cy="2595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6187" b="12511"/>
          <a:stretch/>
        </p:blipFill>
        <p:spPr>
          <a:xfrm>
            <a:off x="540581" y="3956622"/>
            <a:ext cx="4031419" cy="23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Наличие, состояния спортивного и игрового оборудования</a:t>
            </a:r>
            <a:endParaRPr lang="ru-RU" sz="3200" dirty="0"/>
          </a:p>
        </p:txBody>
      </p:sp>
      <p:pic>
        <p:nvPicPr>
          <p:cNvPr id="3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/>
          <a:stretch/>
        </p:blipFill>
        <p:spPr>
          <a:xfrm>
            <a:off x="683568" y="974999"/>
            <a:ext cx="282580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50"/>
          <a:stretch/>
        </p:blipFill>
        <p:spPr>
          <a:xfrm>
            <a:off x="5518572" y="1583829"/>
            <a:ext cx="3024336" cy="3876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6"/>
          <a:stretch/>
        </p:blipFill>
        <p:spPr>
          <a:xfrm>
            <a:off x="200377" y="4205653"/>
            <a:ext cx="5292204" cy="251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796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Наличие, состояния спортивного и игрового оборудования</a:t>
            </a:r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49679" r="7455" b="1"/>
          <a:stretch/>
        </p:blipFill>
        <p:spPr>
          <a:xfrm>
            <a:off x="477350" y="1385698"/>
            <a:ext cx="4042792" cy="263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70" y="3533069"/>
            <a:ext cx="4192859" cy="290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User\Desktop\фото для зимнего участка\16436268839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0" r="12904" b="12945"/>
          <a:stretch/>
        </p:blipFill>
        <p:spPr bwMode="auto">
          <a:xfrm>
            <a:off x="5940152" y="908646"/>
            <a:ext cx="2462382" cy="2631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51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Состояние территории дошкольной образовательной организации</a:t>
            </a:r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7330">
            <a:off x="467574" y="2190910"/>
            <a:ext cx="4025421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26" y="1058799"/>
            <a:ext cx="4106392" cy="2564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0" r="2399" b="3801"/>
          <a:stretch/>
        </p:blipFill>
        <p:spPr>
          <a:xfrm>
            <a:off x="4211960" y="3789040"/>
            <a:ext cx="4029071" cy="2534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6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Работа с родителями, их участие в оформлении зимних площадок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88984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Спасибо Вам, что вы пришли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время в выходной нашли.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Сугробы снега разгребли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от завалов нас спасли.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Здесь мамы, папы, семьи были,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от ворот ходы пробили,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Свои участки разровняли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горки снегом приподняли.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Ну, чтоб мы делали без вас?!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Нас дворник бы один не спас…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Вы, словно трактором, прошли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в час тяжелый всех спасли.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Из плена снежного постройки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Освободили дружно, бойко,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Чтоб в понедельник детвора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Могла кататься и играть.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Всем спасибо от детей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От старших, средних, малышей!</a:t>
            </a:r>
          </a:p>
        </p:txBody>
      </p:sp>
    </p:spTree>
    <p:extLst>
      <p:ext uri="{BB962C8B-B14F-4D97-AF65-F5344CB8AC3E}">
        <p14:creationId xmlns:p14="http://schemas.microsoft.com/office/powerpoint/2010/main" val="17331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53" y="404664"/>
            <a:ext cx="8956216" cy="1012974"/>
          </a:xfrm>
        </p:spPr>
        <p:txBody>
          <a:bodyPr/>
          <a:lstStyle/>
          <a:p>
            <a:endParaRPr lang="ru-RU" sz="2400" dirty="0"/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9976614D-A68B-4360-A38A-F86EB9581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8"/>
          <a:stretch/>
        </p:blipFill>
        <p:spPr>
          <a:xfrm>
            <a:off x="93303" y="1178177"/>
            <a:ext cx="300140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3003CE-A00F-4034-AEBF-280223FF7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71" y="1392668"/>
            <a:ext cx="3001400" cy="2063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F4FDA9-7797-48B1-9F6B-5399DB0E90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6" b="40497"/>
          <a:stretch/>
        </p:blipFill>
        <p:spPr>
          <a:xfrm>
            <a:off x="6095869" y="1652262"/>
            <a:ext cx="300140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F4FDA9-7797-48B1-9F6B-5399DB0E9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6" b="40497"/>
          <a:stretch/>
        </p:blipFill>
        <p:spPr>
          <a:xfrm>
            <a:off x="141053" y="3505870"/>
            <a:ext cx="3001399" cy="207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562BF0-23A7-4CB3-B606-94EDBC9AE9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74"/>
          <a:stretch/>
        </p:blipFill>
        <p:spPr>
          <a:xfrm>
            <a:off x="3142452" y="3728665"/>
            <a:ext cx="300140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187961-CF3F-4D5A-BB8A-250A1142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6" b="14826"/>
          <a:stretch/>
        </p:blipFill>
        <p:spPr>
          <a:xfrm>
            <a:off x="6143852" y="4077072"/>
            <a:ext cx="3041968" cy="2111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33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User\Desktop\СТАРШАЯ ГР 2020-2021\ЗИМА ОФОРМЛЕН УЧАСТКА\изображение_viber_2022-01-26_19-43-17-2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5" t="-22035" r="3295" b="22035"/>
          <a:stretch/>
        </p:blipFill>
        <p:spPr bwMode="auto">
          <a:xfrm>
            <a:off x="6443772" y="279872"/>
            <a:ext cx="2375589" cy="3559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esktop\СТАРШАЯ ГР 2020-2021\ЗИМА ОФОРМЛЕН УЧАСТКА\изображение_viber_2022-01-26_19-43-18-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3" y="925691"/>
            <a:ext cx="2253175" cy="299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СТАРШАЯ ГР 2020-2021\ЗИМА ОФОРМЛЕН УЧАСТКА\изображение_viber_2022-01-26_19-43-16-6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16" y="1092538"/>
            <a:ext cx="1952317" cy="2840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ser\Desktop\СТАРШАЯ ГР 2020-2021\ЗИМА ОФОРМЛЕН УЧАСТКА\изображение_viber_2022-01-26_19-43-09-2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76" y="1060302"/>
            <a:ext cx="2160240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01" y="3917459"/>
            <a:ext cx="3227602" cy="2657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1" y="4054252"/>
            <a:ext cx="2368345" cy="2773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9" y="3871161"/>
            <a:ext cx="2186880" cy="261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238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фото для зимнего участка\16436268551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9" r="6716" b="21054"/>
          <a:stretch/>
        </p:blipFill>
        <p:spPr bwMode="auto">
          <a:xfrm>
            <a:off x="977968" y="2333573"/>
            <a:ext cx="3024336" cy="3023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фото для зимнего участка\1643626807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4002303" cy="2993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фото для зимнего участка\16436268273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30436"/>
            <a:ext cx="3491879" cy="2409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8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Спасибо за внимание! </a:t>
            </a:r>
            <a:b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До новых встреч!  </a:t>
            </a:r>
            <a:b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r="10104"/>
          <a:stretch/>
        </p:blipFill>
        <p:spPr>
          <a:xfrm>
            <a:off x="346075" y="1556792"/>
            <a:ext cx="8451850" cy="483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619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8976"/>
            <a:ext cx="8229600" cy="99866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                                               Состояние зимний спортивной площадки</a:t>
            </a:r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685">
            <a:off x="3496338" y="819429"/>
            <a:ext cx="4817509" cy="2980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4" y="3717032"/>
            <a:ext cx="4176464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 rot="20841224">
            <a:off x="4556454" y="3688555"/>
            <a:ext cx="4437264" cy="2980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t="7942" r="11782" b="25878"/>
          <a:stretch/>
        </p:blipFill>
        <p:spPr>
          <a:xfrm>
            <a:off x="516484" y="368794"/>
            <a:ext cx="2880320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87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Первая младшая группа</a:t>
            </a:r>
            <a:endParaRPr lang="ru-RU" dirty="0"/>
          </a:p>
        </p:txBody>
      </p:sp>
      <p:pic>
        <p:nvPicPr>
          <p:cNvPr id="3" name="Объект 11">
            <a:extLst>
              <a:ext uri="{FF2B5EF4-FFF2-40B4-BE49-F238E27FC236}">
                <a16:creationId xmlns:a16="http://schemas.microsoft.com/office/drawing/2014/main" id="{626E741B-7FF3-452D-9D4F-BB7FC998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64" y="1052736"/>
            <a:ext cx="3884644" cy="5224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ABC9F4-DEB5-4ECD-80FD-757B0DFB7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84" y="1040160"/>
            <a:ext cx="3891540" cy="5224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583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Первая младшая группа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D6410B-9B90-4A12-9B09-543ABE9B1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3" r="30161" b="62125"/>
          <a:stretch/>
        </p:blipFill>
        <p:spPr>
          <a:xfrm>
            <a:off x="755576" y="1196752"/>
            <a:ext cx="348708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B9FBAC-7D6B-43A4-8573-85AD1F398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4" b="28502"/>
          <a:stretch/>
        </p:blipFill>
        <p:spPr>
          <a:xfrm>
            <a:off x="4661038" y="1192696"/>
            <a:ext cx="3607380" cy="48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10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Первая младшая группа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457200" lvl="1" indent="0">
              <a:buNone/>
            </a:pPr>
            <a:endParaRPr lang="ru-RU" dirty="0"/>
          </a:p>
          <a:p>
            <a:pPr marL="457200" lvl="1" indent="0">
              <a:buNone/>
            </a:pPr>
            <a:endParaRPr lang="ru-RU" dirty="0"/>
          </a:p>
        </p:txBody>
      </p:sp>
      <p:pic>
        <p:nvPicPr>
          <p:cNvPr id="6" name="Объект 2">
            <a:extLst>
              <a:ext uri="{FF2B5EF4-FFF2-40B4-BE49-F238E27FC236}">
                <a16:creationId xmlns:a16="http://schemas.microsoft.com/office/drawing/2014/main" id="{7B3C858E-0D3A-4DF6-B975-693FDE7294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26248"/>
            <a:ext cx="3600400" cy="437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61FD3D-222F-446E-A707-209096FB0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602" y="1417637"/>
            <a:ext cx="3584822" cy="4382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360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332656"/>
            <a:ext cx="4258816" cy="79208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Первая младшая группа</a:t>
            </a:r>
            <a:endParaRPr lang="ru-RU" sz="32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FB6364-2CF7-4F06-8665-886E96E91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4"/>
          <a:stretch/>
        </p:blipFill>
        <p:spPr>
          <a:xfrm>
            <a:off x="467544" y="548680"/>
            <a:ext cx="396044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23CA6243-F761-4A20-8AE5-D62162E4B1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97" y="1160132"/>
            <a:ext cx="3975003" cy="303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DE12F9-C717-40E2-ABB4-E8E1BE7B35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83" y="3684306"/>
            <a:ext cx="4032448" cy="2789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87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Вторая младшая группа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20826980">
            <a:off x="623338" y="2377633"/>
            <a:ext cx="38311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Поскорее подбирайте</a:t>
            </a:r>
          </a:p>
          <a:p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Мячики </a:t>
            </a: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или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снежки,</a:t>
            </a:r>
          </a:p>
          <a:p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Да в мишень мою бросайте,</a:t>
            </a:r>
          </a:p>
          <a:p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Покажите как ловки!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104456" cy="4677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107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2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36609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438</Words>
  <Application>Microsoft Office PowerPoint</Application>
  <PresentationFormat>Экран (4:3)</PresentationFormat>
  <Paragraphs>92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Candara</vt:lpstr>
      <vt:lpstr>Monotype Corsiva</vt:lpstr>
      <vt:lpstr>Segoe UI Symbol</vt:lpstr>
      <vt:lpstr>Times New Roman</vt:lpstr>
      <vt:lpstr>1_Тема Office</vt:lpstr>
      <vt:lpstr>Презентация PowerPoint</vt:lpstr>
      <vt:lpstr>Презентация PowerPoint</vt:lpstr>
      <vt:lpstr>Состояние территории дошкольной образовательной организации</vt:lpstr>
      <vt:lpstr>                                                Состояние зимний спортивной площадки</vt:lpstr>
      <vt:lpstr>Первая младшая группа</vt:lpstr>
      <vt:lpstr>Первая младшая группа</vt:lpstr>
      <vt:lpstr>Первая младшая группа</vt:lpstr>
      <vt:lpstr>Первая младшая группа</vt:lpstr>
      <vt:lpstr>Вторая младшая группа</vt:lpstr>
      <vt:lpstr>Вторая младшая группа</vt:lpstr>
      <vt:lpstr>Вторая младшая группа</vt:lpstr>
      <vt:lpstr>Средняя группа</vt:lpstr>
      <vt:lpstr>Средняя группа</vt:lpstr>
      <vt:lpstr>Средняя группа</vt:lpstr>
      <vt:lpstr>Средняя группа</vt:lpstr>
      <vt:lpstr>Старшая группа №1</vt:lpstr>
      <vt:lpstr>Старшая группа №1</vt:lpstr>
      <vt:lpstr>Старшая группа №1</vt:lpstr>
      <vt:lpstr>Старшая группа №2</vt:lpstr>
      <vt:lpstr>Старшая группа №2</vt:lpstr>
      <vt:lpstr>Старшая группа №2</vt:lpstr>
      <vt:lpstr>Подготовительная к школе группа</vt:lpstr>
      <vt:lpstr>Подготовительная к школе группа</vt:lpstr>
      <vt:lpstr>Подготовительная к школе группа</vt:lpstr>
      <vt:lpstr>Подготовительная к школе группа</vt:lpstr>
      <vt:lpstr>Наличие, состояния спортивного и игрового оборудования</vt:lpstr>
      <vt:lpstr>Наличие, состояния спортивного и игрового оборудования</vt:lpstr>
      <vt:lpstr>Наличие, состояния спортивного и игрового оборудования</vt:lpstr>
      <vt:lpstr>Наличие, состояния спортивного и игрового оборудования</vt:lpstr>
      <vt:lpstr>Работа с родителями, их участие в оформлении зимних площадок</vt:lpstr>
      <vt:lpstr>Презентация PowerPoint</vt:lpstr>
      <vt:lpstr>Презентация PowerPoint</vt:lpstr>
      <vt:lpstr>Презентация PowerPoint</vt:lpstr>
      <vt:lpstr>Спасибо за внимание!  До новых встреч!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diricted</cp:lastModifiedBy>
  <cp:revision>96</cp:revision>
  <dcterms:created xsi:type="dcterms:W3CDTF">2014-07-06T18:18:01Z</dcterms:created>
  <dcterms:modified xsi:type="dcterms:W3CDTF">2022-02-01T17:24:33Z</dcterms:modified>
</cp:coreProperties>
</file>