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sldIdLst>
    <p:sldId id="256" r:id="rId2"/>
    <p:sldId id="306" r:id="rId3"/>
    <p:sldId id="305" r:id="rId4"/>
    <p:sldId id="295" r:id="rId5"/>
    <p:sldId id="303" r:id="rId6"/>
    <p:sldId id="297" r:id="rId7"/>
    <p:sldId id="298" r:id="rId8"/>
    <p:sldId id="327" r:id="rId9"/>
    <p:sldId id="260" r:id="rId10"/>
    <p:sldId id="301" r:id="rId11"/>
    <p:sldId id="302" r:id="rId12"/>
    <p:sldId id="325" r:id="rId13"/>
    <p:sldId id="318" r:id="rId14"/>
    <p:sldId id="328" r:id="rId15"/>
    <p:sldId id="337" r:id="rId16"/>
    <p:sldId id="263" r:id="rId17"/>
    <p:sldId id="300" r:id="rId18"/>
    <p:sldId id="307" r:id="rId19"/>
    <p:sldId id="309" r:id="rId20"/>
    <p:sldId id="264" r:id="rId21"/>
    <p:sldId id="329" r:id="rId22"/>
    <p:sldId id="265" r:id="rId23"/>
    <p:sldId id="267" r:id="rId24"/>
    <p:sldId id="268" r:id="rId25"/>
    <p:sldId id="269" r:id="rId26"/>
    <p:sldId id="311" r:id="rId27"/>
    <p:sldId id="338" r:id="rId28"/>
    <p:sldId id="320" r:id="rId29"/>
    <p:sldId id="271" r:id="rId30"/>
    <p:sldId id="272" r:id="rId31"/>
    <p:sldId id="313" r:id="rId32"/>
    <p:sldId id="322" r:id="rId33"/>
    <p:sldId id="273" r:id="rId34"/>
    <p:sldId id="275" r:id="rId35"/>
    <p:sldId id="304" r:id="rId36"/>
    <p:sldId id="276" r:id="rId37"/>
    <p:sldId id="277" r:id="rId38"/>
    <p:sldId id="331" r:id="rId39"/>
    <p:sldId id="278" r:id="rId40"/>
    <p:sldId id="279" r:id="rId41"/>
    <p:sldId id="280" r:id="rId42"/>
    <p:sldId id="283" r:id="rId43"/>
    <p:sldId id="284" r:id="rId44"/>
    <p:sldId id="285" r:id="rId45"/>
    <p:sldId id="332" r:id="rId46"/>
    <p:sldId id="334" r:id="rId47"/>
    <p:sldId id="316" r:id="rId48"/>
    <p:sldId id="317" r:id="rId49"/>
    <p:sldId id="286" r:id="rId50"/>
    <p:sldId id="287" r:id="rId51"/>
    <p:sldId id="288" r:id="rId52"/>
    <p:sldId id="289" r:id="rId53"/>
    <p:sldId id="335" r:id="rId54"/>
    <p:sldId id="336" r:id="rId55"/>
    <p:sldId id="291" r:id="rId56"/>
    <p:sldId id="293" r:id="rId57"/>
    <p:sldId id="294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AC80B48-4E30-49E1-8812-D82939AC8E61}">
          <p14:sldIdLst>
            <p14:sldId id="256"/>
            <p14:sldId id="306"/>
            <p14:sldId id="305"/>
            <p14:sldId id="295"/>
            <p14:sldId id="303"/>
            <p14:sldId id="297"/>
            <p14:sldId id="298"/>
            <p14:sldId id="327"/>
            <p14:sldId id="260"/>
            <p14:sldId id="301"/>
            <p14:sldId id="302"/>
            <p14:sldId id="325"/>
            <p14:sldId id="318"/>
            <p14:sldId id="328"/>
            <p14:sldId id="337"/>
            <p14:sldId id="263"/>
            <p14:sldId id="300"/>
            <p14:sldId id="307"/>
            <p14:sldId id="309"/>
            <p14:sldId id="264"/>
            <p14:sldId id="329"/>
            <p14:sldId id="265"/>
          </p14:sldIdLst>
        </p14:section>
        <p14:section name="Раздел без заголовка" id="{8E52121B-C225-463D-AF66-645890C7D472}">
          <p14:sldIdLst>
            <p14:sldId id="267"/>
            <p14:sldId id="268"/>
            <p14:sldId id="269"/>
            <p14:sldId id="311"/>
            <p14:sldId id="338"/>
            <p14:sldId id="320"/>
            <p14:sldId id="271"/>
            <p14:sldId id="272"/>
            <p14:sldId id="313"/>
            <p14:sldId id="322"/>
            <p14:sldId id="273"/>
            <p14:sldId id="275"/>
            <p14:sldId id="304"/>
            <p14:sldId id="276"/>
            <p14:sldId id="277"/>
            <p14:sldId id="331"/>
            <p14:sldId id="278"/>
            <p14:sldId id="279"/>
            <p14:sldId id="280"/>
            <p14:sldId id="283"/>
            <p14:sldId id="284"/>
            <p14:sldId id="285"/>
            <p14:sldId id="332"/>
            <p14:sldId id="334"/>
            <p14:sldId id="316"/>
            <p14:sldId id="317"/>
            <p14:sldId id="286"/>
            <p14:sldId id="287"/>
            <p14:sldId id="288"/>
            <p14:sldId id="289"/>
            <p14:sldId id="335"/>
            <p14:sldId id="336"/>
            <p14:sldId id="291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>
      <p:cViewPr>
        <p:scale>
          <a:sx n="79" d="100"/>
          <a:sy n="79" d="100"/>
        </p:scale>
        <p:origin x="-918" y="-61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11.10.2021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buNone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‹#›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FLfnLI744C9gs9WelKbJiooj44q292jX/view?usp=shar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hyperlink" Target="https://ds86sar.schoolrm.ru/sveden/employees/11222/186607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ocpedagog13.edurm.ru/users/17207" TargetMode="External"/><Relationship Id="rId5" Type="http://schemas.openxmlformats.org/officeDocument/2006/relationships/hyperlink" Target="http://www.maam.ru/users/934638" TargetMode="External"/><Relationship Id="rId4" Type="http://schemas.openxmlformats.org/officeDocument/2006/relationships/hyperlink" Target="http://nsportal.ru/nuykina-natalya-gennadevn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1222/186607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0" y="0"/>
            <a:ext cx="9174422" cy="6865759"/>
          </a:xfrm>
          <a:prstGeom prst="rect">
            <a:avLst/>
          </a:prstGeom>
          <a:noFill/>
        </p:spPr>
      </p:pic>
      <p:sp>
        <p:nvSpPr>
          <p:cNvPr id="79" name="Shape 79"/>
          <p:cNvSpPr/>
          <p:nvPr/>
        </p:nvSpPr>
        <p:spPr>
          <a:xfrm>
            <a:off x="0" y="260648"/>
            <a:ext cx="8964488" cy="169277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МИНИСТЕРСТВО ОБРАЗОВАНИЯ РЕСПУБЛИКИ МОРДОВИЯ</a:t>
            </a:r>
            <a:r>
              <a:rPr sz="2000" dirty="0"/>
              <a:t/>
            </a:r>
            <a:br>
              <a:rPr sz="2000" dirty="0"/>
            </a:br>
            <a:r>
              <a:rPr lang="ru-RU" sz="4400" b="1" i="1" dirty="0" smtClean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</a:p>
          <a:p>
            <a:pPr lvl="0" algn="ctr"/>
            <a:r>
              <a:rPr lang="ru-RU" sz="2000" b="1" dirty="0" err="1" smtClean="0">
                <a:latin typeface="Times New Roman"/>
                <a:ea typeface="Times New Roman"/>
                <a:cs typeface="Times New Roman"/>
              </a:rPr>
              <a:t>Нуйкиной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 Натальи Геннадьевны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,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воспитателя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/>
              <a:t> 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МДОУ «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Детский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сад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№86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комбинированного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вида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»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корпус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№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sz="2000" b="1" dirty="0" err="1" smtClean="0">
                <a:latin typeface="Times New Roman"/>
                <a:ea typeface="Times New Roman"/>
                <a:cs typeface="Times New Roman"/>
              </a:rPr>
              <a:t>г.о.Саранск</a:t>
            </a:r>
            <a:endParaRPr sz="2000" b="1" dirty="0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3702775" y="2204864"/>
            <a:ext cx="5422513" cy="480131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Дата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рождения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02</a:t>
            </a:r>
            <a:r>
              <a:rPr dirty="0" smtClean="0">
                <a:latin typeface="Times New Roman"/>
                <a:ea typeface="Times New Roman"/>
                <a:cs typeface="Times New Roman"/>
              </a:rPr>
              <a:t>.05.19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66</a:t>
            </a:r>
            <a:r>
              <a:rPr dirty="0" smtClean="0">
                <a:latin typeface="Times New Roman"/>
                <a:ea typeface="Times New Roman"/>
                <a:cs typeface="Times New Roman"/>
              </a:rPr>
              <a:t>г</a:t>
            </a:r>
            <a:r>
              <a:rPr dirty="0">
                <a:latin typeface="Times New Roman"/>
                <a:ea typeface="Times New Roman"/>
                <a:cs typeface="Times New Roman"/>
              </a:rPr>
              <a:t>.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Профессиональное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 smtClean="0">
                <a:latin typeface="Times New Roman"/>
                <a:ea typeface="Times New Roman"/>
                <a:cs typeface="Times New Roman"/>
              </a:rPr>
              <a:t>образование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ea typeface="Times New Roman"/>
                <a:cs typeface="Times New Roman"/>
              </a:rPr>
              <a:t>высшее</a:t>
            </a:r>
            <a:r>
              <a:rPr dirty="0">
                <a:latin typeface="Times New Roman"/>
                <a:ea typeface="Times New Roman"/>
                <a:cs typeface="Times New Roman"/>
              </a:rPr>
              <a:t>, 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dirty="0" smtClean="0">
                <a:latin typeface="Times New Roman"/>
                <a:ea typeface="Times New Roman"/>
                <a:cs typeface="Times New Roman"/>
              </a:rPr>
              <a:t>МГПИ </a:t>
            </a:r>
            <a:r>
              <a:rPr dirty="0" err="1">
                <a:latin typeface="Times New Roman"/>
                <a:ea typeface="Times New Roman"/>
                <a:cs typeface="Times New Roman"/>
              </a:rPr>
              <a:t>им</a:t>
            </a:r>
            <a:r>
              <a:rPr dirty="0">
                <a:latin typeface="Times New Roman"/>
                <a:ea typeface="Times New Roman"/>
                <a:cs typeface="Times New Roman"/>
              </a:rPr>
              <a:t> М. Е. </a:t>
            </a:r>
            <a:r>
              <a:rPr dirty="0" err="1" smtClean="0">
                <a:latin typeface="Times New Roman"/>
                <a:ea typeface="Times New Roman"/>
                <a:cs typeface="Times New Roman"/>
              </a:rPr>
              <a:t>Евсевьева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 smtClean="0">
                <a:latin typeface="Times New Roman"/>
                <a:ea typeface="Times New Roman"/>
                <a:cs typeface="Times New Roman"/>
              </a:rPr>
              <a:t>Квалификация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учитель начальных классов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По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специальности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dirty="0" smtClean="0"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dirty="0">
                <a:latin typeface="Times New Roman"/>
                <a:ea typeface="Times New Roman"/>
              </a:rPr>
              <a:t>Педагогика и методика начального </a:t>
            </a:r>
            <a:r>
              <a:rPr lang="ru-RU" dirty="0" smtClean="0">
                <a:latin typeface="Times New Roman"/>
                <a:ea typeface="Times New Roman"/>
              </a:rPr>
              <a:t>обучения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 smtClean="0">
                <a:latin typeface="Times New Roman"/>
                <a:ea typeface="Times New Roman"/>
                <a:cs typeface="Times New Roman"/>
              </a:rPr>
              <a:t>Диплом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№218703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Дата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выдачи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12 июля 1991г.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 smtClean="0">
                <a:latin typeface="Times New Roman"/>
                <a:ea typeface="Times New Roman"/>
                <a:cs typeface="Times New Roman"/>
              </a:rPr>
              <a:t>Стаж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педагогической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работы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33</a:t>
            </a:r>
            <a:r>
              <a:rPr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года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>
                <a:latin typeface="Times New Roman"/>
                <a:ea typeface="Times New Roman"/>
                <a:cs typeface="Times New Roman"/>
              </a:rPr>
              <a:t>В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данном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учреждении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5 лет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Общий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трудовой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стаж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36 лет</a:t>
            </a:r>
            <a:endParaRPr dirty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b="1" dirty="0" err="1">
                <a:latin typeface="Times New Roman"/>
                <a:ea typeface="Times New Roman"/>
                <a:cs typeface="Times New Roman"/>
              </a:rPr>
              <a:t>Занимаемая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должность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dirty="0">
                <a:latin typeface="Times New Roman"/>
                <a:ea typeface="Times New Roman"/>
                <a:cs typeface="Times New Roman"/>
              </a:rPr>
              <a:t> </a:t>
            </a:r>
            <a:r>
              <a:rPr dirty="0" err="1" smtClean="0">
                <a:latin typeface="Times New Roman"/>
                <a:ea typeface="Times New Roman"/>
                <a:cs typeface="Times New Roman"/>
              </a:rPr>
              <a:t>воспитатель</a:t>
            </a:r>
            <a:endParaRPr lang="ru-RU" dirty="0" smtClean="0">
              <a:latin typeface="Times New Roman"/>
              <a:ea typeface="Times New Roman"/>
              <a:cs typeface="Times New Roman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dirty="0">
                <a:latin typeface="Times New Roman" panose="02020603050405020304" pitchFamily="18" charset="0"/>
              </a:rPr>
              <a:t>высшая</a:t>
            </a:r>
            <a:endParaRPr lang="ru-RU" i="1" dirty="0"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22.05.2017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latin typeface="Times New Roman" panose="02020603050405020304" pitchFamily="18" charset="0"/>
              </a:rPr>
              <a:t>Звание: </a:t>
            </a:r>
            <a:r>
              <a:rPr lang="ru-RU" dirty="0" smtClean="0">
                <a:latin typeface="Times New Roman" panose="02020603050405020304" pitchFamily="18" charset="0"/>
              </a:rPr>
              <a:t>Почетный работник общего образования  Российской Федерации</a:t>
            </a:r>
            <a:endParaRPr lang="ru-RU" dirty="0">
              <a:latin typeface="Calibri"/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Picture 2" descr="F:\аттестация нуйкина\дипломы\мое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5" y="1988370"/>
            <a:ext cx="3038081" cy="455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dmin\Desktop\проньк\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77" y="2853184"/>
            <a:ext cx="2740018" cy="387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5617"/>
            <a:ext cx="2901104" cy="401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9849"/>
            <a:ext cx="3104767" cy="43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87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документы 1\Технологическая лаборатория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802" r="44359"/>
          <a:stretch/>
        </p:blipFill>
        <p:spPr bwMode="auto">
          <a:xfrm>
            <a:off x="266472" y="357917"/>
            <a:ext cx="4478370" cy="60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документы 1\Справка о составе творческой группы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/>
          <a:stretch/>
        </p:blipFill>
        <p:spPr bwMode="auto">
          <a:xfrm>
            <a:off x="4945087" y="368671"/>
            <a:ext cx="4063891" cy="604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3723" y="188640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endParaRPr lang="ru-RU" sz="1600" kern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2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документы 1\План работы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965644" cy="577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документы 1\5,Подготовка призентации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145" y="404664"/>
            <a:ext cx="4104456" cy="56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7113533" cy="52704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6461" y="1628800"/>
            <a:ext cx="5688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Офлайн-выступление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«Семейный клуб как эффективная форма работы с родителями по профилактике детского дорожно-транспортного травматизма»</a:t>
            </a:r>
            <a:b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Нуйкина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Наталья Геннадьевна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МДОУ «Детский сад №86 комбинированного вида»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805264"/>
            <a:ext cx="87129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drive.google.com/file/d/1FLfnLI744C9gs9WelKbJiooj44q292jX/view?usp=sharing</a:t>
            </a:r>
            <a:endParaRPr lang="ru-RU" sz="16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87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8" name="Shape 118"/>
          <p:cNvPicPr/>
          <p:nvPr/>
        </p:nvPicPr>
        <p:blipFill>
          <a:blip r:embed="rId3"/>
          <a:stretch/>
        </p:blipFill>
        <p:spPr>
          <a:xfrm>
            <a:off x="467544" y="478516"/>
            <a:ext cx="3888432" cy="5904655"/>
          </a:xfrm>
          <a:prstGeom prst="rect">
            <a:avLst/>
          </a:prstGeom>
          <a:ln>
            <a:noFill/>
          </a:ln>
        </p:spPr>
      </p:pic>
      <p:pic>
        <p:nvPicPr>
          <p:cNvPr id="120" name="Shape 120"/>
          <p:cNvPicPr/>
          <p:nvPr/>
        </p:nvPicPr>
        <p:blipFill>
          <a:blip r:embed="rId4"/>
          <a:stretch/>
        </p:blipFill>
        <p:spPr>
          <a:xfrm>
            <a:off x="4720220" y="475971"/>
            <a:ext cx="3915520" cy="59046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35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esktop\достижения 2022\79152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09" y="427237"/>
            <a:ext cx="4247482" cy="600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7" y="418172"/>
            <a:ext cx="4351775" cy="59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1" name="Shape 131"/>
          <p:cNvSpPr/>
          <p:nvPr/>
        </p:nvSpPr>
        <p:spPr>
          <a:xfrm>
            <a:off x="3607296" y="260648"/>
            <a:ext cx="1895904" cy="369332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Наставничество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074" name="Picture 2" descr="C:\Users\Admin\Desktop\Attachments_pronkina.in@yandex.ru_2022-02-04_13-43-24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9980"/>
            <a:ext cx="3391292" cy="4800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документы 1\Наставники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/>
          <a:stretch/>
        </p:blipFill>
        <p:spPr bwMode="auto">
          <a:xfrm>
            <a:off x="3203848" y="1028934"/>
            <a:ext cx="3384376" cy="4800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Attachments_pronkina.in@yandex.ru_2022-02-07_13-55-53\Изображение (3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7" y="1910186"/>
            <a:ext cx="3503269" cy="4818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F:\документы 1\Выступила с докладом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404" r="218" b="-2404"/>
          <a:stretch/>
        </p:blipFill>
        <p:spPr bwMode="auto">
          <a:xfrm>
            <a:off x="4605529" y="212686"/>
            <a:ext cx="4375758" cy="63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документы 1\Справкао наставничестве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732" r="-1129" b="-732"/>
          <a:stretch/>
        </p:blipFill>
        <p:spPr bwMode="auto">
          <a:xfrm>
            <a:off x="290268" y="212686"/>
            <a:ext cx="4248472" cy="64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1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Shape 220"/>
          <p:cNvPicPr/>
          <p:nvPr/>
        </p:nvPicPr>
        <p:blipFill>
          <a:blip r:embed="rId3"/>
          <a:stretch/>
        </p:blipFill>
        <p:spPr>
          <a:xfrm>
            <a:off x="539552" y="380780"/>
            <a:ext cx="4896544" cy="3340549"/>
          </a:xfrm>
          <a:prstGeom prst="rect">
            <a:avLst/>
          </a:prstGeom>
        </p:spPr>
      </p:pic>
      <p:pic>
        <p:nvPicPr>
          <p:cNvPr id="4" name="Shape 317"/>
          <p:cNvPicPr/>
          <p:nvPr/>
        </p:nvPicPr>
        <p:blipFill>
          <a:blip r:embed="rId4"/>
          <a:stretch/>
        </p:blipFill>
        <p:spPr>
          <a:xfrm>
            <a:off x="3851920" y="2996952"/>
            <a:ext cx="4896544" cy="345638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53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Shape 331"/>
          <p:cNvPicPr/>
          <p:nvPr/>
        </p:nvPicPr>
        <p:blipFill>
          <a:blip r:embed="rId3" cstate="print"/>
          <a:stretch/>
        </p:blipFill>
        <p:spPr>
          <a:xfrm>
            <a:off x="293585" y="305354"/>
            <a:ext cx="3312368" cy="4995854"/>
          </a:xfrm>
          <a:prstGeom prst="rect">
            <a:avLst/>
          </a:prstGeom>
          <a:ln>
            <a:noFill/>
          </a:ln>
        </p:spPr>
      </p:pic>
      <p:pic>
        <p:nvPicPr>
          <p:cNvPr id="6" name="Shape 333"/>
          <p:cNvPicPr/>
          <p:nvPr/>
        </p:nvPicPr>
        <p:blipFill>
          <a:blip r:embed="rId4"/>
          <a:stretch/>
        </p:blipFill>
        <p:spPr>
          <a:xfrm>
            <a:off x="2908773" y="1340768"/>
            <a:ext cx="3326454" cy="4840932"/>
          </a:xfrm>
          <a:prstGeom prst="rect">
            <a:avLst/>
          </a:prstGeom>
          <a:ln>
            <a:noFill/>
          </a:ln>
        </p:spPr>
      </p:pic>
      <p:pic>
        <p:nvPicPr>
          <p:cNvPr id="8" name="Shape 215"/>
          <p:cNvPicPr/>
          <p:nvPr/>
        </p:nvPicPr>
        <p:blipFill>
          <a:blip r:embed="rId5"/>
          <a:stretch/>
        </p:blipFill>
        <p:spPr>
          <a:xfrm>
            <a:off x="5868144" y="1896689"/>
            <a:ext cx="2915816" cy="47525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9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49134" y="-7761"/>
            <a:ext cx="9174422" cy="6865759"/>
          </a:xfrm>
          <a:prstGeom prst="rect">
            <a:avLst/>
          </a:prstGeom>
          <a:noFill/>
        </p:spPr>
      </p:pic>
      <p:pic>
        <p:nvPicPr>
          <p:cNvPr id="92" name="Shape 92"/>
          <p:cNvPicPr/>
          <p:nvPr/>
        </p:nvPicPr>
        <p:blipFill>
          <a:blip r:embed="rId3"/>
          <a:stretch/>
        </p:blipFill>
        <p:spPr>
          <a:xfrm>
            <a:off x="248838" y="436786"/>
            <a:ext cx="4176464" cy="5976664"/>
          </a:xfrm>
          <a:prstGeom prst="rect">
            <a:avLst/>
          </a:prstGeom>
          <a:ln>
            <a:noFill/>
          </a:ln>
        </p:spPr>
      </p:pic>
      <p:pic>
        <p:nvPicPr>
          <p:cNvPr id="94" name="Shape 94"/>
          <p:cNvPicPr/>
          <p:nvPr/>
        </p:nvPicPr>
        <p:blipFill>
          <a:blip r:embed="rId4"/>
          <a:stretch/>
        </p:blipFill>
        <p:spPr>
          <a:xfrm>
            <a:off x="4538077" y="436787"/>
            <a:ext cx="4176463" cy="59766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6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5" name="Shape 135"/>
          <p:cNvSpPr/>
          <p:nvPr/>
        </p:nvSpPr>
        <p:spPr>
          <a:xfrm>
            <a:off x="2843808" y="188640"/>
            <a:ext cx="3923928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 smtClean="0">
                <a:latin typeface="Times New Roman"/>
                <a:ea typeface="Times New Roman"/>
                <a:cs typeface="Times New Roman"/>
              </a:rPr>
              <a:t>Наличие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 smtClean="0">
                <a:latin typeface="Times New Roman"/>
                <a:ea typeface="Times New Roman"/>
                <a:cs typeface="Times New Roman"/>
              </a:rPr>
              <a:t>публикаций</a:t>
            </a:r>
            <a:r>
              <a:rPr dirty="0"/>
              <a:t/>
            </a:r>
            <a:br>
              <a:rPr dirty="0"/>
            </a:b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266" name="Picture 2" descr="F:\документы 1\Справка о наличии публикаций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/>
          <a:stretch/>
        </p:blipFill>
        <p:spPr bwMode="auto">
          <a:xfrm>
            <a:off x="2809916" y="1557154"/>
            <a:ext cx="3828278" cy="517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11805"/>
            <a:ext cx="7992888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ea typeface="Times New Roman"/>
                <a:hlinkClick r:id="rId4"/>
              </a:rPr>
              <a:t> </a:t>
            </a:r>
            <a:r>
              <a:rPr lang="ru-RU" sz="1400" b="1" u="sng" dirty="0" smtClean="0">
                <a:solidFill>
                  <a:srgbClr val="0070C0"/>
                </a:solidFill>
                <a:latin typeface="Times New Roman"/>
                <a:ea typeface="Times New Roman"/>
                <a:hlinkClick r:id="rId4"/>
              </a:rPr>
              <a:t>http://nsportal.ru/nuykina-natalya-gennadevna</a:t>
            </a:r>
            <a:endParaRPr lang="ru-RU" sz="1400" b="1" dirty="0" smtClean="0">
              <a:solidFill>
                <a:srgbClr val="0070C0"/>
              </a:solidFill>
              <a:latin typeface="Courier New"/>
              <a:ea typeface="Times New Roman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1400" b="1" u="sng" dirty="0" smtClean="0">
                <a:solidFill>
                  <a:srgbClr val="0070C0"/>
                </a:solidFill>
                <a:latin typeface="Times New Roman"/>
                <a:ea typeface="Times New Roman"/>
                <a:hlinkClick r:id="rId5"/>
              </a:rPr>
              <a:t>http://www.maam.ru/users/934638</a:t>
            </a:r>
            <a:endParaRPr lang="ru-RU" sz="1400" b="1" u="sng" dirty="0" smtClean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400" b="1" u="sng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  <a:hlinkClick r:id="rId6"/>
              </a:rPr>
              <a:t>https://socpedagog13.edurm.ru/users/17207</a:t>
            </a:r>
            <a:endParaRPr lang="ru-RU" sz="1400" b="1" u="sng" dirty="0" smtClean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https://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ds86sar.schoolrm.ru/sveden/employees/11222/186607</a:t>
            </a:r>
            <a:endParaRPr lang="ru-RU" sz="14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на сайт материал\дипломы мои\маам с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58100"/>
            <a:ext cx="4104456" cy="57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на сайт материал\дипломы мои\нс порта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8100"/>
            <a:ext cx="4061694" cy="57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3" name="Picture 5" descr="F:\аттестация\скан\1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/>
          <a:stretch/>
        </p:blipFill>
        <p:spPr bwMode="auto">
          <a:xfrm>
            <a:off x="297813" y="689412"/>
            <a:ext cx="3411071" cy="49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:\аттестация\скан\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7399" y="1090245"/>
            <a:ext cx="3493516" cy="490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F:\аттестация\скан\3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8116" y="1484784"/>
            <a:ext cx="3532135" cy="489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61" name="Shape 161"/>
          <p:cNvSpPr txBox="1"/>
          <p:nvPr/>
        </p:nvSpPr>
        <p:spPr>
          <a:xfrm>
            <a:off x="683568" y="332656"/>
            <a:ext cx="7772400" cy="648072"/>
          </a:xfrm>
          <a:prstGeom prst="rect">
            <a:avLst/>
          </a:prstGeom>
        </p:spPr>
        <p:txBody>
          <a:bodyPr lIns="91440" tIns="45720" rIns="91440" bIns="45720">
            <a:normAutofit fontScale="25000" lnSpcReduction="20000"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Aft>
                <a:spcPts val="0"/>
              </a:spcAft>
              <a:buNone/>
            </a:pPr>
            <a:r>
              <a:rPr sz="7200" b="1" i="0" u="none" strike="noStrike" cap="none" spc="0" baseline="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Участие</a:t>
            </a:r>
            <a:r>
              <a:rPr sz="7200" b="1" i="0" u="none" strike="noStrike" cap="none" spc="0" baseline="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детей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заочных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олимпиадах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открытых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конкурсах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конференциях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выставках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турнирах</a:t>
            </a:r>
            <a:r>
              <a:rPr sz="7200" b="1" i="0" u="none" strike="noStrike" cap="none" spc="0" baseline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sz="7200" b="1" i="0" u="none" strike="noStrike" cap="none" spc="0" baseline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соревнованиях</a:t>
            </a:r>
            <a:r>
              <a:rPr dirty="0"/>
              <a:t/>
            </a:r>
            <a:br>
              <a:rPr dirty="0"/>
            </a:br>
            <a:endParaRPr b="0" i="0" u="none" strike="noStrike" cap="none" spc="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8" y="917277"/>
            <a:ext cx="4182141" cy="57520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94" y="917277"/>
            <a:ext cx="4036089" cy="5752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5" name="Picture 3" descr="F:\на сайт материал\дипломы детей\дк 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5"/>
          <a:stretch/>
        </p:blipFill>
        <p:spPr bwMode="auto">
          <a:xfrm>
            <a:off x="179512" y="188640"/>
            <a:ext cx="5607340" cy="366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на сайт материал\дипломы детей\глушки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794087" cy="383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 descr="F:\на сайт материал\дипломы детей\КОСМИЧ ЦВЕТЫ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" y="200898"/>
            <a:ext cx="4480545" cy="647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на сайт материал\дипломы мои\свидет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t="22634" r="8374" b="17530"/>
          <a:stretch/>
        </p:blipFill>
        <p:spPr bwMode="auto">
          <a:xfrm>
            <a:off x="4811438" y="189430"/>
            <a:ext cx="4351014" cy="647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08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F:\на сайт материал\дипломы детей\совушка баул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39" y="375681"/>
            <a:ext cx="4374741" cy="61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2" y="375681"/>
            <a:ext cx="4241047" cy="61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6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на сайт материал\дипломы детей\новые\13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/>
          <a:stretch/>
        </p:blipFill>
        <p:spPr bwMode="auto">
          <a:xfrm>
            <a:off x="4771792" y="375681"/>
            <a:ext cx="4141418" cy="61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" y="386542"/>
            <a:ext cx="4377871" cy="61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F:\на сайт материал\дипломы детей\син 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8" y="643291"/>
            <a:ext cx="7880983" cy="55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90" name="Shape 190"/>
          <p:cNvSpPr/>
          <p:nvPr/>
        </p:nvSpPr>
        <p:spPr>
          <a:xfrm>
            <a:off x="1187624" y="188640"/>
            <a:ext cx="7056785" cy="646331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Наличие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авторских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программ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методических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пособий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методических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рекомендаций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6387" name="Picture 3" descr="F:\аттестация\скан\5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7690"/>
            <a:ext cx="3074617" cy="42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esktop\Attachments_pronkina.in@yandex.ru_2022-02-07_13-55-53\Изображение (3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0" y="795821"/>
            <a:ext cx="3351283" cy="46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аттестация\скан\4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/>
        </p:blipFill>
        <p:spPr bwMode="auto">
          <a:xfrm>
            <a:off x="3084393" y="2204864"/>
            <a:ext cx="3102361" cy="448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49134" y="-7761"/>
            <a:ext cx="9174422" cy="686575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5901" y="12680"/>
            <a:ext cx="85365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 сайте </a:t>
            </a:r>
            <a:r>
              <a:rPr kumimoji="0" lang="ru-RU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МДОУ «Детский сад №86 комбинированного вида»</a:t>
            </a:r>
            <a:br>
              <a:rPr kumimoji="0" lang="ru-RU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b="1" kern="0" dirty="0"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  <a:t>https://ds86sar.schoolrm.ru/sveden/employees/11222/186607</a:t>
            </a:r>
            <a:r>
              <a:rPr lang="en-US" b="1" kern="0" dirty="0" smtClean="0">
                <a:latin typeface="Times New Roman" pitchFamily="18" charset="0"/>
                <a:ea typeface="+mj-ea"/>
                <a:cs typeface="Times New Roman" pitchFamily="18" charset="0"/>
                <a:hlinkClick r:id="rId3"/>
              </a:rPr>
              <a:t>/</a:t>
            </a:r>
            <a:endParaRPr lang="ru-RU" b="1" kern="0" dirty="0" smtClean="0"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algn="ctr"/>
            <a:endParaRPr kumimoji="0" lang="ru-RU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Picture 3" descr="F:\документы 1\Справка о результатах опыта работы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/>
          <a:stretch/>
        </p:blipFill>
        <p:spPr bwMode="auto">
          <a:xfrm>
            <a:off x="251520" y="969004"/>
            <a:ext cx="3928067" cy="5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t="5491" b="8943"/>
          <a:stretch/>
        </p:blipFill>
        <p:spPr bwMode="auto">
          <a:xfrm>
            <a:off x="4355976" y="980837"/>
            <a:ext cx="4588694" cy="576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33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2" name="Shape 202"/>
          <p:cNvSpPr/>
          <p:nvPr/>
        </p:nvSpPr>
        <p:spPr>
          <a:xfrm>
            <a:off x="1115616" y="188640"/>
            <a:ext cx="7056785" cy="923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Выступления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на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заседаниях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методических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советах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научно-практических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конференциях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чтениях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семинарах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секциях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форумах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радиопередачах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(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очно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2167"/>
            <a:ext cx="4023307" cy="553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11970"/>
            <a:ext cx="4149291" cy="5543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F:\аттестация\скан\6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3092" y="1991331"/>
            <a:ext cx="3944897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:\аттестация\скан\7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b="50000"/>
          <a:stretch/>
        </p:blipFill>
        <p:spPr bwMode="auto">
          <a:xfrm rot="5400000">
            <a:off x="-220191" y="749365"/>
            <a:ext cx="4065632" cy="292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аттестация\скан\10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/>
          <a:stretch/>
        </p:blipFill>
        <p:spPr bwMode="auto">
          <a:xfrm>
            <a:off x="5436096" y="176590"/>
            <a:ext cx="3383359" cy="48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скан\8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/>
          <a:stretch/>
        </p:blipFill>
        <p:spPr bwMode="auto">
          <a:xfrm>
            <a:off x="4915637" y="521066"/>
            <a:ext cx="3978454" cy="5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Изображение (4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9" y="521066"/>
            <a:ext cx="4228780" cy="581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25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C:\Users\Admin\Downloads\Нуйкина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6" y="116632"/>
            <a:ext cx="3672408" cy="545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Shape 213"/>
          <p:cNvPicPr/>
          <p:nvPr/>
        </p:nvPicPr>
        <p:blipFill>
          <a:blip r:embed="rId4"/>
          <a:stretch/>
        </p:blipFill>
        <p:spPr>
          <a:xfrm>
            <a:off x="3059832" y="1196752"/>
            <a:ext cx="3672408" cy="5472607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F:\документы 1\60Мартьмьянова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/>
          <a:stretch/>
        </p:blipFill>
        <p:spPr bwMode="auto">
          <a:xfrm>
            <a:off x="5721041" y="116632"/>
            <a:ext cx="3295032" cy="49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24" name="Shape 224"/>
          <p:cNvSpPr/>
          <p:nvPr/>
        </p:nvSpPr>
        <p:spPr>
          <a:xfrm>
            <a:off x="1043608" y="260648"/>
            <a:ext cx="7200801" cy="646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Проведение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открытых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мастер-классов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занятий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мероприятий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(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очно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)</a:t>
            </a:r>
          </a:p>
        </p:txBody>
      </p:sp>
      <p:pic>
        <p:nvPicPr>
          <p:cNvPr id="4098" name="Picture 2" descr="F:\документы 1\Спортивное развлечение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/>
          <a:stretch/>
        </p:blipFill>
        <p:spPr bwMode="auto">
          <a:xfrm>
            <a:off x="4788024" y="960621"/>
            <a:ext cx="3925435" cy="572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F:\документы 1\Справка о проведении открытых занятий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06" y="918964"/>
            <a:ext cx="4154632" cy="57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F:\документы 1\Конспект НООД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/>
          <a:stretch/>
        </p:blipFill>
        <p:spPr bwMode="auto">
          <a:xfrm>
            <a:off x="139739" y="188640"/>
            <a:ext cx="3440264" cy="50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99" y="188640"/>
            <a:ext cx="3749616" cy="5157192"/>
          </a:xfrm>
          <a:prstGeom prst="rect">
            <a:avLst/>
          </a:prstGeom>
        </p:spPr>
      </p:pic>
      <p:pic>
        <p:nvPicPr>
          <p:cNvPr id="7170" name="Picture 2" descr="F:\документы 1\Конспект итоговой деятельности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/>
          <a:stretch/>
        </p:blipFill>
        <p:spPr bwMode="auto">
          <a:xfrm>
            <a:off x="2912453" y="1844824"/>
            <a:ext cx="3319094" cy="48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8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2" name="Shape 232"/>
          <p:cNvSpPr txBox="1"/>
          <p:nvPr/>
        </p:nvSpPr>
        <p:spPr>
          <a:xfrm>
            <a:off x="2915816" y="260648"/>
            <a:ext cx="29346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Э</a:t>
            </a:r>
            <a:r>
              <a:rPr b="1" dirty="0" err="1" smtClean="0">
                <a:latin typeface="Times New Roman"/>
                <a:ea typeface="Times New Roman"/>
                <a:cs typeface="Times New Roman"/>
              </a:rPr>
              <a:t>кспертная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деятельность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1506" name="Picture 2" descr="F:\документы 1\Справка обучастиив эксперим.деятельности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"/>
          <a:stretch/>
        </p:blipFill>
        <p:spPr bwMode="auto">
          <a:xfrm>
            <a:off x="247405" y="658347"/>
            <a:ext cx="4135736" cy="599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esktop\аттестация\скан\благод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83849"/>
            <a:ext cx="4350135" cy="59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6" name="Shape 236"/>
          <p:cNvSpPr/>
          <p:nvPr/>
        </p:nvSpPr>
        <p:spPr>
          <a:xfrm>
            <a:off x="1115616" y="260648"/>
            <a:ext cx="6984777" cy="64633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Общественно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–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педагогическая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активность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педагога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: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участие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в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работе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педагогических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сообществ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,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комиссиях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5122" name="Picture 2" descr="F:\документы 1\Справка в республиканскую комиссию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/>
          <a:stretch/>
        </p:blipFill>
        <p:spPr bwMode="auto">
          <a:xfrm>
            <a:off x="467544" y="1052736"/>
            <a:ext cx="3720346" cy="55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аттестация\скан\9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/>
          <a:stretch/>
        </p:blipFill>
        <p:spPr bwMode="auto">
          <a:xfrm>
            <a:off x="4788025" y="1052736"/>
            <a:ext cx="3961152" cy="55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8" name="Shape 268"/>
          <p:cNvPicPr/>
          <p:nvPr/>
        </p:nvPicPr>
        <p:blipFill>
          <a:blip r:embed="rId3"/>
          <a:stretch/>
        </p:blipFill>
        <p:spPr>
          <a:xfrm>
            <a:off x="251520" y="176349"/>
            <a:ext cx="3528392" cy="4968552"/>
          </a:xfrm>
          <a:prstGeom prst="rect">
            <a:avLst/>
          </a:prstGeom>
          <a:ln>
            <a:noFill/>
          </a:ln>
        </p:spPr>
      </p:pic>
      <p:pic>
        <p:nvPicPr>
          <p:cNvPr id="270" name="Shape 270"/>
          <p:cNvPicPr/>
          <p:nvPr/>
        </p:nvPicPr>
        <p:blipFill>
          <a:blip r:embed="rId4"/>
          <a:stretch/>
        </p:blipFill>
        <p:spPr>
          <a:xfrm>
            <a:off x="2339752" y="1556792"/>
            <a:ext cx="3528392" cy="4968552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F:\документы 1\Нуйкина НГ -воспитатель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t="-1551" r="16738" b="12202"/>
          <a:stretch/>
        </p:blipFill>
        <p:spPr bwMode="auto">
          <a:xfrm>
            <a:off x="5473036" y="368660"/>
            <a:ext cx="363589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8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3" name="Shape 243"/>
          <p:cNvPicPr/>
          <p:nvPr/>
        </p:nvPicPr>
        <p:blipFill>
          <a:blip r:embed="rId3"/>
          <a:stretch/>
        </p:blipFill>
        <p:spPr>
          <a:xfrm>
            <a:off x="179512" y="368660"/>
            <a:ext cx="4392488" cy="6120680"/>
          </a:xfrm>
          <a:prstGeom prst="rect">
            <a:avLst/>
          </a:prstGeom>
          <a:ln>
            <a:noFill/>
          </a:ln>
        </p:spPr>
      </p:pic>
      <p:sp>
        <p:nvSpPr>
          <p:cNvPr id="246" name="Shape 246"/>
          <p:cNvSpPr/>
          <p:nvPr/>
        </p:nvSpPr>
        <p:spPr>
          <a:xfrm>
            <a:off x="5652120" y="3284984"/>
            <a:ext cx="1152128" cy="0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8194" name="Picture 2" descr="F:\документы 1\Корпус 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/>
          <a:stretch/>
        </p:blipFill>
        <p:spPr bwMode="auto">
          <a:xfrm>
            <a:off x="4778599" y="368660"/>
            <a:ext cx="4265253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87624" y="26064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Результаты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участия в инновационной (экспериментальной) деятельности</a:t>
            </a:r>
          </a:p>
        </p:txBody>
      </p:sp>
      <p:pic>
        <p:nvPicPr>
          <p:cNvPr id="4" name="Picture 2" descr="F:\рец по ин дея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31" y="906978"/>
            <a:ext cx="4238348" cy="57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документы 1\Приказ 190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3717" r="10068" b="7626"/>
          <a:stretch/>
        </p:blipFill>
        <p:spPr bwMode="auto">
          <a:xfrm>
            <a:off x="4683128" y="906979"/>
            <a:ext cx="4230724" cy="579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8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Admin\Desktop\приказы\003 сотрудниче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792"/>
            <a:ext cx="4256456" cy="59965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Admin\Desktop\приказы\004 сотрудничеств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147" y="332656"/>
            <a:ext cx="4354230" cy="59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619672" y="5805264"/>
            <a:ext cx="1584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9" name="Shape 259"/>
          <p:cNvPicPr/>
          <p:nvPr/>
        </p:nvPicPr>
        <p:blipFill>
          <a:blip r:embed="rId3"/>
          <a:stretch/>
        </p:blipFill>
        <p:spPr>
          <a:xfrm>
            <a:off x="107504" y="332656"/>
            <a:ext cx="4293308" cy="6264696"/>
          </a:xfrm>
          <a:prstGeom prst="rect">
            <a:avLst/>
          </a:prstGeom>
          <a:ln>
            <a:noFill/>
          </a:ln>
        </p:spPr>
      </p:pic>
      <p:sp>
        <p:nvSpPr>
          <p:cNvPr id="262" name="Shape 262"/>
          <p:cNvSpPr/>
          <p:nvPr/>
        </p:nvSpPr>
        <p:spPr>
          <a:xfrm>
            <a:off x="5292080" y="1124744"/>
            <a:ext cx="1368152" cy="0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0">
            <a:scrgbClr r="0" g="0" b="0"/>
          </a:lnRef>
          <a:fillRef idx="0">
            <a:schemeClr val="accent1"/>
          </a:fillRef>
          <a:effectRef idx="0">
            <a:scrgbClr r="0" g="0" b="0"/>
          </a:effectRef>
          <a:fontRef idx="none"/>
        </p:style>
      </p:sp>
      <p:pic>
        <p:nvPicPr>
          <p:cNvPr id="1026" name="Picture 2" descr="F:\документы 1\Нуйкина Н.Г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-7575" r="2603" b="8406"/>
          <a:stretch/>
        </p:blipFill>
        <p:spPr bwMode="auto">
          <a:xfrm>
            <a:off x="4572000" y="-208669"/>
            <a:ext cx="4444497" cy="678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2" name="Shape 282"/>
          <p:cNvSpPr txBox="1"/>
          <p:nvPr/>
        </p:nvSpPr>
        <p:spPr>
          <a:xfrm>
            <a:off x="1807096" y="188640"/>
            <a:ext cx="56681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Позитивные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результаты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работы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с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воспитанниками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4579" name="Picture 3" descr="F:\документы 1\Справка о позитивных результатах деятельности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/>
          <a:stretch/>
        </p:blipFill>
        <p:spPr bwMode="auto">
          <a:xfrm>
            <a:off x="147801" y="666348"/>
            <a:ext cx="3002321" cy="44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документы 1\10.02.2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/>
          <a:stretch/>
        </p:blipFill>
        <p:spPr bwMode="auto">
          <a:xfrm>
            <a:off x="6156176" y="2564903"/>
            <a:ext cx="2822498" cy="403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документы 1\Отлаженная система взаимодействия 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/>
          <a:stretch/>
        </p:blipFill>
        <p:spPr bwMode="auto">
          <a:xfrm>
            <a:off x="3210665" y="1412776"/>
            <a:ext cx="2861016" cy="43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2" name="Shape 292"/>
          <p:cNvSpPr txBox="1"/>
          <p:nvPr/>
        </p:nvSpPr>
        <p:spPr>
          <a:xfrm>
            <a:off x="2304772" y="188640"/>
            <a:ext cx="44661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Качество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взаимодействия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с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родителями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5602" name="Picture 2" descr="F:\документы 1\Справка о качестве взаимодействия 1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/>
          <a:stretch/>
        </p:blipFill>
        <p:spPr bwMode="auto">
          <a:xfrm>
            <a:off x="251520" y="739852"/>
            <a:ext cx="4115778" cy="588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F:\документы 1\Справка о качестве взаимодействия 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/>
          <a:stretch/>
        </p:blipFill>
        <p:spPr bwMode="auto">
          <a:xfrm>
            <a:off x="4572000" y="768060"/>
            <a:ext cx="4222217" cy="58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0" name="Shape 300"/>
          <p:cNvSpPr txBox="1"/>
          <p:nvPr/>
        </p:nvSpPr>
        <p:spPr>
          <a:xfrm>
            <a:off x="1259632" y="260648"/>
            <a:ext cx="65527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 err="1" smtClean="0">
                <a:latin typeface="Times New Roman"/>
                <a:ea typeface="Times New Roman"/>
                <a:cs typeface="Times New Roman"/>
              </a:rPr>
              <a:t>Работа</a:t>
            </a:r>
            <a:r>
              <a:rPr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с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детьми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из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социально-неблагополучных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семей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1" y="817683"/>
            <a:ext cx="4106812" cy="5648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48" y="817683"/>
            <a:ext cx="4116098" cy="5623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313"/>
            <a:ext cx="3462302" cy="47620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83" y="1268760"/>
            <a:ext cx="3288184" cy="4612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58" y="2204864"/>
            <a:ext cx="3213187" cy="441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187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4176464" cy="5744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60" y="692696"/>
            <a:ext cx="4148528" cy="563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5" name="Picture 3" descr="C:\Users\Admin\Desktop\рисунки\20220131_105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74986" y="1507853"/>
            <a:ext cx="5398833" cy="38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аттестация\скан\20220131_105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4" y="3632254"/>
            <a:ext cx="4043476" cy="303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аттестация\скан\20220131_1049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3" y="294122"/>
            <a:ext cx="4011818" cy="300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68344" y="5875504"/>
            <a:ext cx="1127205" cy="252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Фролов Даниил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7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C:\Users\Admin\Desktop\аттестация\скан\фрол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0" y="178650"/>
            <a:ext cx="4889329" cy="322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Admin\Desktop\аттестация\скан\Диплом 1 место  Мой папа Фролов 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5" y="3587569"/>
            <a:ext cx="4913523" cy="317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аттестация\скан\20211221_1457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25206" y="1832125"/>
            <a:ext cx="4998882" cy="35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8" name="Shape 308"/>
          <p:cNvSpPr/>
          <p:nvPr/>
        </p:nvSpPr>
        <p:spPr>
          <a:xfrm>
            <a:off x="1475656" y="188640"/>
            <a:ext cx="6552728" cy="369332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dirty="0">
                <a:latin typeface="Times New Roman"/>
                <a:ea typeface="Times New Roman"/>
                <a:cs typeface="Times New Roman"/>
              </a:rPr>
              <a:t>13.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Участие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педагога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в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профессиональных</a:t>
            </a:r>
            <a:r>
              <a:rPr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b="1" dirty="0" err="1">
                <a:latin typeface="Times New Roman"/>
                <a:ea typeface="Times New Roman"/>
                <a:cs typeface="Times New Roman"/>
              </a:rPr>
              <a:t>конкурсах</a:t>
            </a:r>
            <a:endParaRPr b="1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 descr="F:\документы 1\6,Всероссийский конкурс 10.02.2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/>
          <a:stretch/>
        </p:blipFill>
        <p:spPr bwMode="auto">
          <a:xfrm>
            <a:off x="4718222" y="588820"/>
            <a:ext cx="4106473" cy="60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F:\документы 1\Справка обучастии в конкурсах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/>
          <a:stretch/>
        </p:blipFill>
        <p:spPr bwMode="auto">
          <a:xfrm>
            <a:off x="278124" y="567867"/>
            <a:ext cx="4239616" cy="602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документы 1\Справка об участии иновационной деятельности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/>
          <a:stretch/>
        </p:blipFill>
        <p:spPr bwMode="auto">
          <a:xfrm>
            <a:off x="179512" y="188640"/>
            <a:ext cx="4245841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документы 1\Справка обучастии в иновационной деятельности 2 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/>
          <a:stretch/>
        </p:blipFill>
        <p:spPr bwMode="auto">
          <a:xfrm>
            <a:off x="4716016" y="188640"/>
            <a:ext cx="4231494" cy="640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81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794" name="Picture 2" descr="F:\на сайт материал\дипломы мои\новые\Диплом гор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6" y="404664"/>
            <a:ext cx="4375974" cy="61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F:\на сайт материал\дипломы мои\новые\Нуйкина 9 (1)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25" y="404663"/>
            <a:ext cx="4246592" cy="61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C:\Users\Admin\Desktop\аттестация\Нуйкина - Занятие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" y="674343"/>
            <a:ext cx="4254841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Admin\Desktop\аттестация\Нуйкина - мастер_класс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9" y="674343"/>
            <a:ext cx="4384019" cy="598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4818" name="Picture 2" descr="F:\на сайт материал\дипломы мои\диплом 2 мес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317"/>
            <a:ext cx="6132159" cy="425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F:\на сайт материал\дипломы мои\лэпбу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8085"/>
            <a:ext cx="4037357" cy="570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65412" y="332656"/>
            <a:ext cx="30347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Награды и поощрения</a:t>
            </a:r>
          </a:p>
        </p:txBody>
      </p:sp>
      <p:pic>
        <p:nvPicPr>
          <p:cNvPr id="1026" name="Picture 2" descr="C:\Users\Admin\Desktop\2022-02-10_20-41-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8" y="748666"/>
            <a:ext cx="399867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2022-02-10_20-44-5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02" y="748665"/>
            <a:ext cx="402135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02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7890" name="Picture 2" descr="F:\аттестация\скан\12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/>
          <a:stretch/>
        </p:blipFill>
        <p:spPr bwMode="auto">
          <a:xfrm>
            <a:off x="311953" y="260648"/>
            <a:ext cx="4230805" cy="6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аттестация\скан\383642.jp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7"/>
            <a:ext cx="4235093" cy="6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5842" name="Picture 2" descr="F:\на сайт материал\дипломы мои\благ письм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3" y="354258"/>
            <a:ext cx="4392488" cy="30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на сайт материал\дипломы мои\б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4258"/>
            <a:ext cx="4221522" cy="307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на сайт материал\дипломы мои\благод 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004" y="3578708"/>
            <a:ext cx="4434292" cy="303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F:\аттестация нуйкина\сканер\Удостоверение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6"/>
          <a:stretch/>
        </p:blipFill>
        <p:spPr bwMode="auto">
          <a:xfrm rot="16200000">
            <a:off x="4187976" y="1967755"/>
            <a:ext cx="4285171" cy="510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аттестация нуйкина\сканер\Удостоверение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r="3823" b="21448"/>
          <a:stretch/>
        </p:blipFill>
        <p:spPr bwMode="auto">
          <a:xfrm rot="16200000">
            <a:off x="1033364" y="-305171"/>
            <a:ext cx="3455837" cy="458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65" name="Shape 365"/>
          <p:cNvSpPr txBox="1"/>
          <p:nvPr/>
        </p:nvSpPr>
        <p:spPr>
          <a:xfrm>
            <a:off x="2267744" y="2276872"/>
            <a:ext cx="4752528" cy="1569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4800" b="1">
                <a:latin typeface="Times New Roman"/>
                <a:ea typeface="Times New Roman"/>
                <a:cs typeface="Times New Roman"/>
              </a:rPr>
              <a:t>Благодарю </a:t>
            </a:r>
          </a:p>
          <a:p>
            <a:pPr algn="ctr"/>
            <a:r>
              <a:rPr sz="4800" b="1">
                <a:latin typeface="Times New Roman"/>
                <a:ea typeface="Times New Roman"/>
                <a:cs typeface="Times New Roman"/>
              </a:rPr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документы 1\Азбука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/>
          <a:stretch/>
        </p:blipFill>
        <p:spPr bwMode="auto">
          <a:xfrm>
            <a:off x="780462" y="392195"/>
            <a:ext cx="3786780" cy="54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Изображение (2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022" y="980728"/>
            <a:ext cx="4049155" cy="54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документы 1\Мастер класс с родителями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/>
          <a:stretch/>
        </p:blipFill>
        <p:spPr bwMode="auto">
          <a:xfrm>
            <a:off x="4932040" y="1196752"/>
            <a:ext cx="3785361" cy="547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Attachments_pronkina.in@yandex.ru_2022-02-07_13-55-53\Изображение (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3" y="548680"/>
            <a:ext cx="4060017" cy="558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5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5108" y="1916832"/>
            <a:ext cx="2965364" cy="408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2772" y="1196752"/>
            <a:ext cx="2958456" cy="41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680" y="445122"/>
            <a:ext cx="290223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85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F:\документы 1\Справка об участии в иновац.деятельности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/>
          <a:stretch/>
        </p:blipFill>
        <p:spPr bwMode="auto">
          <a:xfrm>
            <a:off x="323528" y="332656"/>
            <a:ext cx="4032448" cy="624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Attachments_pronkina.in@yandex.ru_2022-02-07_13-55-53\Изображение (3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657"/>
            <a:ext cx="4391935" cy="624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743</TotalTime>
  <Words>232</Words>
  <Application>Microsoft Office PowerPoint</Application>
  <DocSecurity>0</DocSecurity>
  <PresentationFormat>Экран (4:3)</PresentationFormat>
  <Paragraphs>41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vospital</cp:lastModifiedBy>
  <cp:revision>108</cp:revision>
  <dcterms:modified xsi:type="dcterms:W3CDTF">2022-02-14T10:21:45Z</dcterms:modified>
</cp:coreProperties>
</file>