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305" r:id="rId3"/>
    <p:sldId id="306" r:id="rId4"/>
    <p:sldId id="304" r:id="rId5"/>
    <p:sldId id="260" r:id="rId6"/>
    <p:sldId id="261" r:id="rId7"/>
    <p:sldId id="284" r:id="rId8"/>
    <p:sldId id="262" r:id="rId9"/>
    <p:sldId id="263" r:id="rId10"/>
    <p:sldId id="312" r:id="rId11"/>
    <p:sldId id="264" r:id="rId12"/>
    <p:sldId id="295" r:id="rId13"/>
    <p:sldId id="308" r:id="rId14"/>
    <p:sldId id="330" r:id="rId15"/>
    <p:sldId id="331" r:id="rId16"/>
    <p:sldId id="266" r:id="rId17"/>
    <p:sldId id="319" r:id="rId18"/>
    <p:sldId id="329" r:id="rId19"/>
    <p:sldId id="288" r:id="rId20"/>
    <p:sldId id="268" r:id="rId21"/>
    <p:sldId id="269" r:id="rId22"/>
    <p:sldId id="323" r:id="rId23"/>
    <p:sldId id="270" r:id="rId24"/>
    <p:sldId id="316" r:id="rId25"/>
    <p:sldId id="282" r:id="rId26"/>
    <p:sldId id="321" r:id="rId27"/>
    <p:sldId id="301" r:id="rId28"/>
    <p:sldId id="272" r:id="rId29"/>
    <p:sldId id="273" r:id="rId30"/>
    <p:sldId id="274" r:id="rId31"/>
    <p:sldId id="290" r:id="rId32"/>
    <p:sldId id="275" r:id="rId33"/>
    <p:sldId id="326" r:id="rId34"/>
    <p:sldId id="325" r:id="rId35"/>
    <p:sldId id="279" r:id="rId36"/>
    <p:sldId id="328" r:id="rId37"/>
    <p:sldId id="324" r:id="rId38"/>
    <p:sldId id="327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CB1C129-3548-4C50-A5DC-4C2FF19DB207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91sar.schoolrm.ru/sveden/employees/11232/377962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142852"/>
            <a:ext cx="8676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282" y="1714488"/>
            <a:ext cx="86409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Портфолио</a:t>
            </a:r>
            <a:r>
              <a:rPr lang="ru-RU" sz="54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</a:t>
            </a:r>
            <a:r>
              <a:rPr lang="ru-RU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3600" b="1" i="1" dirty="0" err="1" smtClean="0">
                <a:solidFill>
                  <a:srgbClr val="0070C0"/>
                </a:solidFill>
                <a:latin typeface="Times New Roman" pitchFamily="18" charset="0"/>
              </a:rPr>
              <a:t>Дударевой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</a:rPr>
              <a:t> Елены Владимировны,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3600" b="1" i="1" dirty="0">
                <a:solidFill>
                  <a:srgbClr val="0070C0"/>
                </a:solidFill>
                <a:latin typeface="Times New Roman" pitchFamily="18" charset="0"/>
              </a:rPr>
              <a:t>  воспитателя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МДОУ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«Детский сад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№91 компенсирующего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вида» </a:t>
            </a: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г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. о. Саранск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2020-2021\Дударева Е.В\161217081240125136113052482920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14290"/>
            <a:ext cx="4572032" cy="6477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928670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3714752"/>
            <a:ext cx="5031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Аттестация 2020-2021\Дударева Е.В\Сканы — копия\скан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52"/>
            <a:ext cx="4597814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митрий\Desktop\литовчен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73746"/>
            <a:ext cx="4523958" cy="6398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071678"/>
            <a:ext cx="76912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рецензия Дударева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06" y="214290"/>
            <a:ext cx="4500594" cy="6361281"/>
          </a:xfrm>
          <a:prstGeom prst="rect">
            <a:avLst/>
          </a:prstGeom>
          <a:noFill/>
        </p:spPr>
      </p:pic>
      <p:pic>
        <p:nvPicPr>
          <p:cNvPr id="1027" name="Picture 3" descr="C:\Users\Galia\Desktop\Справка 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446239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71546"/>
            <a:ext cx="8892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Выступление на научно-практических конференциях, педагогических чтениях, семинарах секциях, методических объединениях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71538" y="4000504"/>
            <a:ext cx="7260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Аттестация 2020-2021\Дударева Е.В\Сканы — копия\скан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7" y="142852"/>
            <a:ext cx="4597815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alia\Desktop\Аттестация 2020-2021\ИСАЙКИНА О.М. аттестация\Справка 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42852"/>
            <a:ext cx="4648338" cy="65722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00298" y="3500438"/>
            <a:ext cx="3857652" cy="285752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2020-2021\Дударева Е.В\МРИО0002.jpg"/>
          <p:cNvPicPr>
            <a:picLocks noChangeAspect="1" noChangeArrowheads="1"/>
          </p:cNvPicPr>
          <p:nvPr/>
        </p:nvPicPr>
        <p:blipFill>
          <a:blip r:embed="rId2" cstate="print"/>
          <a:srcRect l="4611"/>
          <a:stretch>
            <a:fillRect/>
          </a:stretch>
        </p:blipFill>
        <p:spPr bwMode="auto">
          <a:xfrm>
            <a:off x="0" y="0"/>
            <a:ext cx="4500562" cy="6643710"/>
          </a:xfrm>
          <a:prstGeom prst="rect">
            <a:avLst/>
          </a:prstGeom>
          <a:noFill/>
        </p:spPr>
      </p:pic>
      <p:pic>
        <p:nvPicPr>
          <p:cNvPr id="1027" name="Picture 3" descr="C:\Users\Galia\Desktop\Аттестация 2020-2021\Дударева Е.В\МРИО0003.jpg"/>
          <p:cNvPicPr>
            <a:picLocks noChangeAspect="1" noChangeArrowheads="1"/>
          </p:cNvPicPr>
          <p:nvPr/>
        </p:nvPicPr>
        <p:blipFill>
          <a:blip r:embed="rId3" cstate="print"/>
          <a:srcRect l="4169"/>
          <a:stretch>
            <a:fillRect/>
          </a:stretch>
        </p:blipFill>
        <p:spPr bwMode="auto">
          <a:xfrm>
            <a:off x="4643438" y="-1"/>
            <a:ext cx="4500562" cy="664019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29190" y="4929198"/>
            <a:ext cx="4000528" cy="500066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1357298"/>
            <a:ext cx="6215074" cy="5072074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ФИО: </a:t>
            </a:r>
            <a:r>
              <a:rPr lang="ru-RU" altLang="ru-RU" sz="2000" dirty="0" err="1" smtClean="0">
                <a:solidFill>
                  <a:srgbClr val="002060"/>
                </a:solidFill>
                <a:latin typeface="Monotype Corsiva" pitchFamily="66" charset="0"/>
              </a:rPr>
              <a:t>Дударева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 Елена Владимировна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Дата рождения: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01.02.1983 г.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Профессиональное образование: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высшее,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ГОУ ВПО «Мордовский государственный университет имени Н.П.Огарева», 2006 г., специальность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«Психология»,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квалификация «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Психолог, преподаватель психологии». 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Д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иплом В СБ №0791897 26 июня 2006 г.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Профессиональная переподготовка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2019 г. - по программе «Педагогическая деятельность в дошкольном образовании: развитие детей раннего и дошкольного возраста» ФГБОУ ВО «МГПИ имени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itchFamily="66" charset="0"/>
              </a:rPr>
              <a:t>М.Е.Евсевьева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».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Стаж педагогической работы (по специальности):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18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Общий трудовой стаж: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18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Наличие квалификационной категории: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-</a:t>
            </a:r>
            <a:endParaRPr lang="ru-RU" altLang="ru-RU" sz="2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Дата последней аттестации: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-</a:t>
            </a:r>
          </a:p>
          <a:p>
            <a:endParaRPr lang="ru-RU" dirty="0"/>
          </a:p>
        </p:txBody>
      </p:sp>
      <p:pic>
        <p:nvPicPr>
          <p:cNvPr id="2" name="Picture 2" descr="C:\Users\Galia\Desktop\Сайт на раб столе\фото педагогов на сайт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7"/>
            <a:ext cx="2714644" cy="3618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8072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 мастер-классов, мероприятий.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3214686"/>
            <a:ext cx="7260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Аттестация 2020-2021\Дударева Е.В\Сканы — копия\скан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42852"/>
            <a:ext cx="4643470" cy="6565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митрий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0648"/>
            <a:ext cx="4393505" cy="6222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736"/>
            <a:ext cx="9143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 </a:t>
            </a:r>
          </a:p>
          <a:p>
            <a:pPr algn="ctr"/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Справка Дударева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290"/>
            <a:ext cx="4572032" cy="6464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683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Аттестация 2020-2021\Дударева Е.В\Справка 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588806" cy="6488121"/>
          </a:xfrm>
          <a:prstGeom prst="rect">
            <a:avLst/>
          </a:prstGeom>
          <a:noFill/>
        </p:spPr>
      </p:pic>
      <p:pic>
        <p:nvPicPr>
          <p:cNvPr id="2051" name="Picture 3" descr="C:\Users\Galia\Desktop\Аттестация 2020-2021\Дударева Е.В\Справка 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290"/>
            <a:ext cx="4572032" cy="6464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Аттестация 2020-2021\Дударева Е.В\Сканы — копия\Справка 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547289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204864"/>
            <a:ext cx="8892480" cy="194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Аттестация 2020-2021\Дударева Е.В\Сканы\скан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597798" cy="6500834"/>
          </a:xfrm>
          <a:prstGeom prst="rect">
            <a:avLst/>
          </a:prstGeom>
          <a:noFill/>
        </p:spPr>
      </p:pic>
      <p:pic>
        <p:nvPicPr>
          <p:cNvPr id="7170" name="Picture 2" descr="C:\Users\Galia\Desktop\Аттестация 2020-2021\Дударева Е.В\Сканы — копия\скан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6185" y="214290"/>
            <a:ext cx="4597815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142984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Дударевой</a:t>
            </a:r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Елены Владимировны</a:t>
            </a:r>
            <a:b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</a:t>
            </a:r>
            <a:endParaRPr lang="ru-RU" sz="2800" i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3105835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https://ds91sar.schoolrm.ru/sveden/employees/11232/377962/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8" y="1916832"/>
            <a:ext cx="7632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Аттестация 2020-2021\Дударева Е.В\Сканы — копия\скан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290"/>
            <a:ext cx="4597815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412776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3214686"/>
            <a:ext cx="689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 на портале сети Интернет –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Аттестация 2020-2021\Дударева Е.В\Сканы\скан0007.jpg"/>
          <p:cNvPicPr>
            <a:picLocks noChangeAspect="1" noChangeArrowheads="1"/>
          </p:cNvPicPr>
          <p:nvPr/>
        </p:nvPicPr>
        <p:blipFill>
          <a:blip r:embed="rId2" cstate="print"/>
          <a:srcRect l="1587" t="1123" b="1208"/>
          <a:stretch>
            <a:fillRect/>
          </a:stretch>
        </p:blipFill>
        <p:spPr bwMode="auto">
          <a:xfrm>
            <a:off x="2428860" y="214290"/>
            <a:ext cx="4581886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2020-2021\Дударева Е.В\Портал педагога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4358165" cy="6143668"/>
          </a:xfrm>
          <a:prstGeom prst="rect">
            <a:avLst/>
          </a:prstGeom>
          <a:noFill/>
        </p:spPr>
      </p:pic>
      <p:pic>
        <p:nvPicPr>
          <p:cNvPr id="2" name="Picture 2" descr="C:\Users\Galia\Desktop\Аттестация 2020-2021\Дударева Е.В\Дудар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286280" cy="6058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1928802"/>
            <a:ext cx="6109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поощрения.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1670" y="3143248"/>
            <a:ext cx="4971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Аттестация 2020-2021\Дударева Е.В\Сканы\скан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290"/>
            <a:ext cx="4547288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Грамота профсою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822" y="266690"/>
            <a:ext cx="4420178" cy="6377020"/>
          </a:xfrm>
          <a:prstGeom prst="rect">
            <a:avLst/>
          </a:prstGeom>
          <a:noFill/>
        </p:spPr>
      </p:pic>
      <p:pic>
        <p:nvPicPr>
          <p:cNvPr id="2050" name="Picture 2" descr="C:\Users\Galia\Desktop\справка от Н.В. Гришиной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9"/>
            <a:ext cx="4343897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2020-2021\Дударева Е.В\благодарность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6104" y="214290"/>
            <a:ext cx="4576209" cy="6470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2020-2021\Дударева Е.В\Вывод отчета на печать- Антиплагиат_page-0001 (1).jpg"/>
          <p:cNvPicPr>
            <a:picLocks noChangeAspect="1" noChangeArrowheads="1"/>
          </p:cNvPicPr>
          <p:nvPr/>
        </p:nvPicPr>
        <p:blipFill>
          <a:blip r:embed="rId2"/>
          <a:srcRect r="-105" b="20061"/>
          <a:stretch>
            <a:fillRect/>
          </a:stretch>
        </p:blipFill>
        <p:spPr bwMode="auto">
          <a:xfrm>
            <a:off x="1571604" y="0"/>
            <a:ext cx="60722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1071546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3071810"/>
            <a:ext cx="8208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сопровождение социальной адаптации  дошкольников с умственной отсталостью в условиях интегрированного обучения»</a:t>
            </a:r>
            <a:r>
              <a:rPr lang="ru-RU" sz="2400" b="1" i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u="sng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(приказ</a:t>
            </a: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№01-02/125 от 27.05.2019 г.Управления образования Администрации городского округа Саранск). </a:t>
            </a:r>
            <a:endParaRPr lang="en-US" sz="2000" b="1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реализации 5 лет.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Инновация 2018-2023_0002.jpg"/>
          <p:cNvPicPr>
            <a:picLocks noChangeAspect="1" noChangeArrowheads="1"/>
          </p:cNvPicPr>
          <p:nvPr/>
        </p:nvPicPr>
        <p:blipFill>
          <a:blip r:embed="rId2" cstate="print"/>
          <a:srcRect l="7272"/>
          <a:stretch>
            <a:fillRect/>
          </a:stretch>
        </p:blipFill>
        <p:spPr bwMode="auto">
          <a:xfrm>
            <a:off x="0" y="571479"/>
            <a:ext cx="3786182" cy="5700037"/>
          </a:xfrm>
          <a:prstGeom prst="rect">
            <a:avLst/>
          </a:prstGeom>
          <a:noFill/>
        </p:spPr>
      </p:pic>
      <p:pic>
        <p:nvPicPr>
          <p:cNvPr id="2051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2140" y="1000108"/>
            <a:ext cx="5671860" cy="4062917"/>
          </a:xfrm>
          <a:prstGeom prst="rect">
            <a:avLst/>
          </a:prstGeom>
          <a:noFill/>
        </p:spPr>
      </p:pic>
      <p:sp>
        <p:nvSpPr>
          <p:cNvPr id="5" name="Нашивка 4"/>
          <p:cNvSpPr/>
          <p:nvPr/>
        </p:nvSpPr>
        <p:spPr>
          <a:xfrm rot="21289281">
            <a:off x="3723979" y="4223617"/>
            <a:ext cx="204642" cy="213877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2020-2021\Дударева Е.В\Справка 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214290"/>
            <a:ext cx="4395713" cy="6215106"/>
          </a:xfrm>
          <a:prstGeom prst="rect">
            <a:avLst/>
          </a:prstGeom>
          <a:noFill/>
        </p:spPr>
      </p:pic>
      <p:pic>
        <p:nvPicPr>
          <p:cNvPr id="2" name="Picture 2" descr="C:\Users\Galia\Desktop\Аттестация 2020-2021\Дударева Е.В\Сканы — копия\Справка 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14290"/>
            <a:ext cx="4446237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96752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– публикации.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32" y="3571876"/>
            <a:ext cx="480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Аттестация 2020-2021\Дударева Е.В\Сканы — копия\Справка публикация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99592"/>
            <a:ext cx="4643470" cy="6565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1773</TotalTime>
  <Words>300</Words>
  <Application>Microsoft Office PowerPoint</Application>
  <PresentationFormat>Экран (4:3)</PresentationFormat>
  <Paragraphs>47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Galia</cp:lastModifiedBy>
  <cp:revision>212</cp:revision>
  <dcterms:created xsi:type="dcterms:W3CDTF">2019-12-19T16:06:25Z</dcterms:created>
  <dcterms:modified xsi:type="dcterms:W3CDTF">2021-02-13T18:04:42Z</dcterms:modified>
</cp:coreProperties>
</file>