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62" r:id="rId8"/>
    <p:sldId id="266" r:id="rId9"/>
    <p:sldId id="263" r:id="rId10"/>
    <p:sldId id="264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277" r:id="rId19"/>
    <p:sldId id="279" r:id="rId20"/>
    <p:sldId id="281" r:id="rId21"/>
    <p:sldId id="282" r:id="rId22"/>
    <p:sldId id="283" r:id="rId23"/>
    <p:sldId id="284" r:id="rId24"/>
    <p:sldId id="285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403303.ru/upload/iblock/d59/11266.00.jpe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>
                <a:solidFill>
                  <a:srgbClr val="CC0000"/>
                </a:solidFill>
              </a:rPr>
              <a:t>Министерство образования РМ</a:t>
            </a:r>
            <a:br>
              <a:rPr lang="ru-RU" altLang="ru-RU" b="1" i="1" dirty="0">
                <a:solidFill>
                  <a:srgbClr val="CC0000"/>
                </a:solidFill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3031" y="1196752"/>
            <a:ext cx="489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accent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Портфолио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 err="1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Гуркиной</a:t>
            </a:r>
            <a:r>
              <a:rPr lang="ru-RU" altLang="ru-RU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Елены Николаевны, 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педагога дополнительного образования детей. </a:t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МБУ ДО «Дом детского творчества», г. </a:t>
            </a:r>
            <a:r>
              <a:rPr lang="ru-RU" altLang="ru-RU" dirty="0" err="1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Ковылкино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</a:rPr>
              <a:t/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771275"/>
            <a:ext cx="770485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latin typeface="Times New Roman" pitchFamily="18" charset="0"/>
              </a:rPr>
              <a:t>Дата рождения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 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13.12.1974г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портной, Рузаевское швейное училище. Диплом о профессиональной подготовке педагога дополнительного образования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latin typeface="Times New Roman" pitchFamily="18" charset="0"/>
              </a:rPr>
              <a:t>Стаж педагогической работы (по специальности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):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26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latin typeface="Times New Roman" pitchFamily="18" charset="0"/>
              </a:rPr>
              <a:t>Общий трудовой стаж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26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latin typeface="Times New Roman" pitchFamily="18" charset="0"/>
              </a:rPr>
              <a:t>Наличие квалификационной категории: 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первая 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latin typeface="Times New Roman" pitchFamily="18" charset="0"/>
              </a:rPr>
              <a:t>Дата последней аттестации:  № </a:t>
            </a:r>
            <a:r>
              <a:rPr lang="ru-RU" altLang="ru-RU" b="1" dirty="0" smtClean="0">
                <a:latin typeface="Times New Roman" pitchFamily="18" charset="0"/>
              </a:rPr>
              <a:t>461 </a:t>
            </a:r>
            <a:r>
              <a:rPr lang="ru-RU" altLang="ru-RU" b="1" dirty="0">
                <a:latin typeface="Times New Roman" pitchFamily="18" charset="0"/>
              </a:rPr>
              <a:t>от </a:t>
            </a:r>
            <a:r>
              <a:rPr lang="ru-RU" altLang="ru-RU" b="1" dirty="0" smtClean="0">
                <a:latin typeface="Times New Roman" pitchFamily="18" charset="0"/>
              </a:rPr>
              <a:t>05.05.2015г</a:t>
            </a:r>
            <a:r>
              <a:rPr lang="ru-RU" altLang="ru-RU" b="1" dirty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/>
          </a:p>
        </p:txBody>
      </p:sp>
      <p:pic>
        <p:nvPicPr>
          <p:cNvPr id="2050" name="Picture 2" descr="C:\Users\Admin\Desktop\Гуркина аттестация 2020\Гуркина Е.Н\image (4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790546" cy="3790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244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4" y="260648"/>
            <a:ext cx="3351975" cy="482453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350825" cy="482453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1326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482164" cy="49324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456384" cy="498525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07495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443212" cy="489654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415053" cy="489654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8524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930"/>
            <a:ext cx="3371283" cy="485625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366893" cy="489654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2402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04" y="332656"/>
            <a:ext cx="3434380" cy="490862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47722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000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6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.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Franklin Gothic Demi" panose="020B0703020102020204" pitchFamily="34" charset="0"/>
              </a:rPr>
              <a:t>ВЫСТУПЛЕНИЕ НА ЗАСЕДАНИЯХ МЕТОДИЧЕСКИХ СОВЕТОВ, НАУЧНО_ПРАКТИЧЕСКИХ КОНФЕРЕНЦИЯХ, ПЕДАГОГИЧЕСКИХ ЧТЕНИЯХ, СЕМИНАРАХ, СЕКЦИЯХ, ФОРУМАХ, РАДИОПЕРЕДАЧАХ (очно)</a:t>
            </a:r>
            <a:endParaRPr lang="ru-RU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246211" cy="446449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58589"/>
            <a:ext cx="3240360" cy="445615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30912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725760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7</a:t>
            </a:r>
            <a:r>
              <a:rPr lang="ru-RU" altLang="ru-RU" b="1" i="1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. ПРОВЕДЕНИЕ МАСТЕР – КЛАССОВ, ОТКРЫТЫХ МЕРОПРИЯТИЙ.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1611263"/>
              </p:ext>
            </p:extLst>
          </p:nvPr>
        </p:nvGraphicFramePr>
        <p:xfrm>
          <a:off x="179512" y="1052735"/>
          <a:ext cx="8784976" cy="588873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43647"/>
                <a:gridCol w="7141329"/>
              </a:tblGrid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 мастер-класса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2.11.2016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Мастер-класс в дни школьных осенних каникул для детей города и района «Астра»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5.01.2017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зимних каникул для детей города и района «Снежинка из ткани»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28.03.2017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весенних каникул для детей города и района «Игольница»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30.05.2017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на День кружковца для детей города и района «Цветы из ткани»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30.10.2017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осенних каникул для детей города и района «Утенок-кулон»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Ноябрь 2017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мягких игрушек на республиканском конкурсе «</a:t>
                      </a:r>
                      <a:r>
                        <a:rPr lang="ru-RU" sz="1200" dirty="0" err="1">
                          <a:effectLst/>
                        </a:rPr>
                        <a:t>Шумбрат</a:t>
                      </a:r>
                      <a:r>
                        <a:rPr lang="ru-RU" sz="1200" dirty="0">
                          <a:effectLst/>
                        </a:rPr>
                        <a:t>, Мордовия!»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4063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9.01.2018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зимних каникул для детей города и района по изготовлению елочной игрушки «Елочка»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23.03.2018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весенних каникул для детей города и района «Подснежник»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Июнь  2018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Мастер-классы в летних школьных лагерях города и района. Игрушка-подвеска «Осьминог»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2031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Август 2018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«День кружковца» Мастер-класс по изготовлению цветов из ткани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4063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5.11.2018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осенних каникул для детей города и района по изготовлению подвесной игрушки «Собака»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4063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Декабрь 2018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по изготовлению куклы-сувенира на республиканском конкурсе «</a:t>
                      </a:r>
                      <a:r>
                        <a:rPr lang="ru-RU" sz="1200" dirty="0" err="1">
                          <a:effectLst/>
                        </a:rPr>
                        <a:t>Шумбрат</a:t>
                      </a:r>
                      <a:r>
                        <a:rPr lang="ru-RU" sz="1200" dirty="0">
                          <a:effectLst/>
                        </a:rPr>
                        <a:t>, Мордовия!»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4063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9.01.2019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зимних каникул для детей города и района по изготовлению елочной игрушки-символа года.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4063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27.03.2019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весенних каникул для детей города и района по изготовлению куклы-оберега «Веснянка»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4063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30.10.2019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осенних каникул для детей города и района по изготовлению игольницы «Ромашка»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4063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1.11.2019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осенних каникул для детей города и района по изготовлению осенних цветов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4063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6.01.2020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зимних каникул для детей города и района по изготовлению игрушки-сувенира «Елка из ниток»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  <a:tr h="4063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8.01.2020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в дни школьных зимних каникул для детей города и района по изготовлению елочной игрушки «Символ года»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0845" marR="2084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53757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Гуркина аттестация 2020\справки скан\мастер-класс1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386164" cy="465697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Гуркина аттестация 2020\справки скан\мастер - класс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780"/>
            <a:ext cx="3384376" cy="465420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7000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9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.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Franklin Gothic Demi" panose="020B0703020102020204" pitchFamily="34" charset="0"/>
              </a:rPr>
              <a:t>ОБЩЕСТВЕННО – ПЕДАГОГИЧЕСКАЯ АКТИВНОСТЬ ПЕДАГОГА: УЧАСТИЕ В КОМИССИЯХ, ЖЮРИ КОНКУРСОВ.</a:t>
            </a:r>
            <a:endParaRPr lang="ru-RU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024336" cy="415935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036977" cy="41764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42802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11</a:t>
            </a:r>
            <a:r>
              <a:rPr lang="ru-RU" altLang="ru-RU" b="1" i="1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. </a:t>
            </a:r>
            <a:r>
              <a:rPr lang="ru-RU" altLang="ru-RU" b="1" i="1" dirty="0" smtClean="0">
                <a:solidFill>
                  <a:srgbClr val="C00000"/>
                </a:solidFill>
                <a:latin typeface="Franklin Gothic Demi" panose="020B0703020102020204" pitchFamily="34" charset="0"/>
              </a:rPr>
              <a:t>ПОЗИТИВНЫЕ РЕЗУЛЬТАТЫ РАБОТЫ </a:t>
            </a:r>
            <a:br>
              <a:rPr lang="ru-RU" altLang="ru-RU" b="1" i="1" dirty="0" smtClean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ru-RU" altLang="ru-RU" b="1" i="1" dirty="0" smtClean="0">
                <a:solidFill>
                  <a:srgbClr val="C00000"/>
                </a:solidFill>
                <a:latin typeface="Franklin Gothic Demi" panose="020B0703020102020204" pitchFamily="34" charset="0"/>
              </a:rPr>
              <a:t>С ДЕТЬМИ:</a:t>
            </a:r>
            <a:endParaRPr lang="ru-RU" dirty="0"/>
          </a:p>
        </p:txBody>
      </p:sp>
      <p:pic>
        <p:nvPicPr>
          <p:cNvPr id="11266" name="Picture 2" descr="C:\Users\Admin\Desktop\Гуркина аттестация 2020\справки скан\1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00137"/>
            <a:ext cx="3312367" cy="455548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6886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Обобщение </a:t>
            </a:r>
            <a:b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педагогического опыта</a:t>
            </a:r>
            <a:endParaRPr lang="ru-RU" b="1" i="1" dirty="0">
              <a:latin typeface="Franklin Gothic Demi" panose="020B07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altLang="ru-RU" sz="2800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МБУ ДО «Дома детского творчества»: </a:t>
            </a:r>
            <a:endParaRPr lang="en-US" altLang="ru-RU" sz="2800" dirty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http://ddtkov.schoolrm.ru</a:t>
            </a:r>
            <a:r>
              <a:rPr lang="en-US" altLang="ru-RU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15" descr="Картинка 144 из 96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908720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53003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13</a:t>
            </a:r>
            <a:r>
              <a:rPr lang="ru-RU" altLang="ru-RU" b="1" i="1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. </a:t>
            </a:r>
            <a:r>
              <a:rPr lang="ru-RU" altLang="ru-RU" b="1" i="1" dirty="0" smtClean="0">
                <a:solidFill>
                  <a:srgbClr val="C00000"/>
                </a:solidFill>
                <a:latin typeface="Franklin Gothic Demi" panose="020B0703020102020204" pitchFamily="34" charset="0"/>
              </a:rPr>
              <a:t>НАГРАДЫ И ПООЩРЕНИЯ.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+mj-lt"/>
              <a:buAutoNum type="arabicPeriod"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Почетная грамота от главы администрации поселения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Ковылкино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И.П.Овсяницкого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. 2016г.</a:t>
            </a:r>
          </a:p>
          <a:p>
            <a:pPr lvl="0">
              <a:buFont typeface="+mj-lt"/>
              <a:buAutoNum type="arabicPeriod"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Почетная грамота от министерства образования и науки Российской Федерации. Приказ от 27.07.2016г.</a:t>
            </a:r>
          </a:p>
          <a:p>
            <a:pPr lvl="0">
              <a:buFont typeface="+mj-lt"/>
              <a:buAutoNum type="arabicPeriod"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Грамота от Министерства культуры и туризма Республики Мордовия, 2017г.</a:t>
            </a:r>
          </a:p>
          <a:p>
            <a:pPr lvl="0">
              <a:buFont typeface="+mj-lt"/>
              <a:buAutoNum type="arabicPeriod"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Грамота за подготовку участника в конкурсе «Созвездие Гагарина» </a:t>
            </a: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V-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го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Международного Гагаринского фестиваля. Саратов 2018г.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9279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318889" cy="46805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312368" cy="477184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65282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3278885" cy="475252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Admin\Desktop\Гуркина аттестация 2020\Гуркина Е.Н\Гуркина Е.Н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356715" cy="475252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39477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dirty="0" smtClean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C00000"/>
                </a:solidFill>
                <a:latin typeface="Franklin Gothic Demi" panose="020B0703020102020204" pitchFamily="34" charset="0"/>
              </a:rPr>
              <a:t>ПРИЛОЖЕНИЕ.</a:t>
            </a:r>
            <a:endParaRPr lang="ru-RU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00137"/>
            <a:ext cx="5768715" cy="411233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08261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3834"/>
            <a:ext cx="3312368" cy="472369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326790" cy="475891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9123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109504" cy="357981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258543" cy="460851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6618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Гуркина аттестация 2020\справки скан\8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169872" cy="5734804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2864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1</a:t>
            </a:r>
            <a:r>
              <a:rPr lang="ru-RU" altLang="ru-RU" b="1" i="1" dirty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. </a:t>
            </a:r>
            <a: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Реализация </a:t>
            </a:r>
            <a:b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образовательных программ</a:t>
            </a:r>
            <a:endParaRPr lang="ru-RU" b="1" i="1" dirty="0">
              <a:latin typeface="Franklin Gothic Demi" panose="020B0703020102020204" pitchFamily="34" charset="0"/>
            </a:endParaRPr>
          </a:p>
        </p:txBody>
      </p:sp>
      <p:pic>
        <p:nvPicPr>
          <p:cNvPr id="2050" name="Picture 2" descr="C:\Users\Admin\Desktop\Гуркина аттестация 2020\справки скан\2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600400" cy="49516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033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65760"/>
            <a:ext cx="8136904" cy="975008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3.Участие детей в:</a:t>
            </a:r>
            <a:b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  <a:t> конкурсах,  выставках,  турнирах,  соревнованиях, акциях, фестивалях.</a:t>
            </a:r>
            <a:br>
              <a:rPr lang="ru-RU" b="1" i="1" dirty="0">
                <a:solidFill>
                  <a:srgbClr val="C00000"/>
                </a:solidFill>
                <a:latin typeface="Franklin Gothic Demi" panose="020B0703020102020204" pitchFamily="34" charset="0"/>
                <a:cs typeface="Times New Roman" pitchFamily="18" charset="0"/>
              </a:rPr>
            </a:br>
            <a:endParaRPr lang="ru-RU" i="1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42857902"/>
              </p:ext>
            </p:extLst>
          </p:nvPr>
        </p:nvGraphicFramePr>
        <p:xfrm>
          <a:off x="107504" y="1286259"/>
          <a:ext cx="8928991" cy="55619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592288"/>
                <a:gridCol w="4253488"/>
                <a:gridCol w="2083215"/>
              </a:tblGrid>
              <a:tr h="169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Фамилия, имя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Название конкурса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Занятое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350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Воспитанники кружка «Лоскутная мозаика»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 конкурс творческих работ «Со звездами таинственная связь», 2016 г.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350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Бычкова Евгения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III</a:t>
                      </a:r>
                      <a:r>
                        <a:rPr lang="ru-RU" sz="1000">
                          <a:effectLst/>
                        </a:rPr>
                        <a:t> Муниципальный фестиваль современного молодежного искусства «АРТ-ПРОЕКТ», 2017 г.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Диплом III степени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350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Воспитанники кружков «Хореография» и «Лоскутная мозаика»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моделей одежды «Флора-дизайн -2017», 2017г.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II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266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Пиксайкина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Ксения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моделей одежды «Флора-дизайн -2018», 2018г.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II </a:t>
                      </a:r>
                      <a:r>
                        <a:rPr lang="en-US" sz="1000" dirty="0" err="1">
                          <a:effectLst/>
                        </a:rPr>
                        <a:t>место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169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Хрипунова Ирина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«Живая история», 2018г.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350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Кололейкина Вероника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творческих работ, посвященный Дню космонавтики, 2018 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296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Воспитанники кружка «Лоскутная мозаика»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творческих работ «Наш космос», 2018 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Победитель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169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Хрипунова Ирина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 </a:t>
                      </a:r>
                      <a:r>
                        <a:rPr lang="ru-RU" sz="1000" dirty="0">
                          <a:effectLst/>
                        </a:rPr>
                        <a:t> Муниципальный  форум «Одаренные дети-2019», 2018 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Победитель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169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Скопцова Алина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VI</a:t>
                      </a:r>
                      <a:r>
                        <a:rPr lang="ru-RU" sz="1000" dirty="0">
                          <a:effectLst/>
                        </a:rPr>
                        <a:t>  Муниципальный  форум «Одаренные дети-2019», 2018 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350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Скопцова Алина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творческих работ «Карнавал осенних красок», 2019 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449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Скопцова Алина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 поделок из вторичного сырья (твердых бытовых отходов), посвященного Всемирному дню вторичной переработки, 2019 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296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Хрипунова Ирина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творческих работ «Новогоднее чудо», 2019 г.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350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Скопцова Алина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Гришина Юлия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Творческий конкурс моделей одежды «Флора-дизайн – 2019», 2019 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Призеры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296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Скопцова Алина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Конкурс творческих работ «Со звездами таинственная связь», 2019 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169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Скопцова Алина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VI</a:t>
                      </a:r>
                      <a:r>
                        <a:rPr lang="ru-RU" sz="1000" dirty="0">
                          <a:effectLst/>
                        </a:rPr>
                        <a:t>  Муниципальный  форум «Одаренные дети-2020», 2019 г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Победитель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169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Хрипунова Ирина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VI</a:t>
                      </a:r>
                      <a:r>
                        <a:rPr lang="ru-RU" sz="1000" dirty="0">
                          <a:effectLst/>
                        </a:rPr>
                        <a:t>  Муниципальный  форум «Одаренные дети-2020», 2019 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Победитель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350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Ракова Ангелина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XVI</a:t>
                      </a:r>
                      <a:r>
                        <a:rPr lang="ru-RU" sz="1000" dirty="0">
                          <a:effectLst/>
                        </a:rPr>
                        <a:t> районный конкурс детско-юношеского творчества по пожарной безопасности “Неопалимая купина», 2019 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место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  <a:tr h="449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Ракова Ангелина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XVI</a:t>
                      </a:r>
                      <a:r>
                        <a:rPr lang="ru-RU" sz="1000" dirty="0">
                          <a:effectLst/>
                        </a:rPr>
                        <a:t> республиканский конкурс детско-юношеского творчества по пожарной безопасности “Неопалимая купина», 2019 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III </a:t>
                      </a:r>
                      <a:r>
                        <a:rPr lang="en-US" sz="1000" dirty="0" err="1">
                          <a:effectLst/>
                        </a:rPr>
                        <a:t>место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192" marR="1819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2555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Admin\Pictures\результаты педагогов 2018-2019г\Гуркина Е.Н\2016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674"/>
            <a:ext cx="3798198" cy="543156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Гуркина аттестация 2020\Арт-дизайн 2017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25470"/>
            <a:ext cx="3987401" cy="548385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107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3547709" cy="496855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3600399" cy="498691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2101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Гуркина аттестация 2020\Гуркина Е.Н\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3456384" cy="475354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3414035" cy="46805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117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5"/>
            <a:ext cx="3352348" cy="473658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3292921" cy="460851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089240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972</TotalTime>
  <Words>778</Words>
  <Application>Microsoft Office PowerPoint</Application>
  <PresentationFormat>Экран (4:3)</PresentationFormat>
  <Paragraphs>122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Углы</vt:lpstr>
      <vt:lpstr>Министерство образования РМ </vt:lpstr>
      <vt:lpstr>Обобщение  педагогического опыта</vt:lpstr>
      <vt:lpstr>Слайд 3</vt:lpstr>
      <vt:lpstr>1. Реализация  образовательных программ</vt:lpstr>
      <vt:lpstr>3.Участие детей в:  конкурсах,  выставках,  турнирах,  соревнованиях, акциях, фестивалях.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6. ВЫСТУПЛЕНИЕ НА ЗАСЕДАНИЯХ МЕТОДИЧЕСКИХ СОВЕТОВ, НАУЧНО_ПРАКТИЧЕСКИХ КОНФЕРЕНЦИЯХ, ПЕДАГОГИЧЕСКИХ ЧТЕНИЯХ, СЕМИНАРАХ, СЕКЦИЯХ, ФОРУМАХ, РАДИОПЕРЕДАЧАХ (очно)</vt:lpstr>
      <vt:lpstr>7. ПРОВЕДЕНИЕ МАСТЕР – КЛАССОВ, ОТКРЫТЫХ МЕРОПРИЯТИЙ.</vt:lpstr>
      <vt:lpstr>Слайд 17</vt:lpstr>
      <vt:lpstr>9. ОБЩЕСТВЕННО – ПЕДАГОГИЧЕСКАЯ АКТИВНОСТЬ ПЕДАГОГА: УЧАСТИЕ В КОМИССИЯХ, ЖЮРИ КОНКУРСОВ.</vt:lpstr>
      <vt:lpstr>11. ПОЗИТИВНЫЕ РЕЗУЛЬТАТЫ РАБОТЫ  С ДЕТЬМИ:</vt:lpstr>
      <vt:lpstr>13. НАГРАДЫ И ПООЩРЕНИЯ.</vt:lpstr>
      <vt:lpstr>Слайд 21</vt:lpstr>
      <vt:lpstr>Слайд 22</vt:lpstr>
      <vt:lpstr> ПРИЛОЖЕНИЕ.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</dc:title>
  <dc:creator>Admin</dc:creator>
  <cp:lastModifiedBy>Windows User</cp:lastModifiedBy>
  <cp:revision>26</cp:revision>
  <dcterms:created xsi:type="dcterms:W3CDTF">2020-03-18T06:36:45Z</dcterms:created>
  <dcterms:modified xsi:type="dcterms:W3CDTF">2020-05-13T06:53:21Z</dcterms:modified>
</cp:coreProperties>
</file>