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1"/>
  </p:sldMasterIdLst>
  <p:notesMasterIdLst>
    <p:notesMasterId r:id="rId23"/>
  </p:notesMasterIdLst>
  <p:sldIdLst>
    <p:sldId id="256" r:id="rId2"/>
    <p:sldId id="293" r:id="rId3"/>
    <p:sldId id="298" r:id="rId4"/>
    <p:sldId id="288" r:id="rId5"/>
    <p:sldId id="289" r:id="rId6"/>
    <p:sldId id="261" r:id="rId7"/>
    <p:sldId id="263" r:id="rId8"/>
    <p:sldId id="283" r:id="rId9"/>
    <p:sldId id="264" r:id="rId10"/>
    <p:sldId id="292" r:id="rId11"/>
    <p:sldId id="269" r:id="rId12"/>
    <p:sldId id="278" r:id="rId13"/>
    <p:sldId id="294" r:id="rId14"/>
    <p:sldId id="291" r:id="rId15"/>
    <p:sldId id="299" r:id="rId16"/>
    <p:sldId id="271" r:id="rId17"/>
    <p:sldId id="300" r:id="rId18"/>
    <p:sldId id="301" r:id="rId19"/>
    <p:sldId id="274" r:id="rId20"/>
    <p:sldId id="295" r:id="rId21"/>
    <p:sldId id="290" r:id="rId22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28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7AD193-08B6-45B3-B929-B5D94C5BBCCA}" type="datetimeFigureOut">
              <a:rPr lang="ru-RU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CA81DC-0558-40B3-B401-6D0D0AA01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04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D28178-2A37-4C16-8BCC-A4902447A55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82072-3E9F-44FA-BA2A-84DF10E3111C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F35B1-A77A-437C-AC1E-B71D452460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71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93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7095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0107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83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EC1B40-E1BB-4261-99BD-748BF1BAB16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A14E4-EC5F-4F65-AFE2-A29327D666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0732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9334E-D54E-4DB3-9270-93C0BDC50826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6141E-1663-450E-9C07-5F765D02D0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181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B339A-7A6B-4F9C-A843-FF79F03E227D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24D30-5C7D-4943-AD5B-A8F22741B1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722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42C8C-C2E8-4A19-8BF3-B6CCD90732A1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7308C-A912-4AC2-94D8-8B7883B15C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4504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9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71948-FC4E-431F-A5C6-5F240569F21B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CC29-4D89-4796-8AE8-709F3DC969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194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D24BC-3A8B-4994-86FA-412B57FF796E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187F9-97B4-4F93-B110-7607BADC70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214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8860F6-8126-44FB-AB80-DD5E4466638B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930D6F-24D1-4051-83E9-A93912D873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995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35A81-E128-40A8-9232-151E4BA12383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235EA-5D07-4E88-A9F9-D6D6F9C493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7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51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115888"/>
            <a:ext cx="8439150" cy="720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2400" dirty="0"/>
            </a:br>
            <a:br>
              <a:rPr lang="ru-RU" sz="2400" dirty="0"/>
            </a:br>
            <a:r>
              <a:rPr lang="ru-RU" sz="3300" b="1" i="1" dirty="0"/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4725144"/>
            <a:ext cx="7850188" cy="201696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Дата рождения: 23.10.1974г.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Профессиональное образование: учитель физической культуры, </a:t>
            </a:r>
            <a:r>
              <a:rPr lang="ru-RU" sz="1900" dirty="0" err="1">
                <a:solidFill>
                  <a:schemeClr val="bg1"/>
                </a:solidFill>
              </a:rPr>
              <a:t>Ичалковский</a:t>
            </a:r>
            <a:r>
              <a:rPr lang="ru-RU" sz="1900" dirty="0">
                <a:solidFill>
                  <a:schemeClr val="bg1"/>
                </a:solidFill>
              </a:rPr>
              <a:t> педагогический колледж им. С. М. Кирова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Стаж педагогической работы: 6 лет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Общий трудовой стаж: 30 лет 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Наличие квалификационной категории: подтверждение занимаемой должности.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ru-RU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3578225" y="1570967"/>
            <a:ext cx="51847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 i="1" dirty="0">
                <a:latin typeface="Cambria" pitchFamily="18" charset="0"/>
              </a:rPr>
              <a:t>ПОРТФОЛИО</a:t>
            </a:r>
          </a:p>
          <a:p>
            <a:pPr algn="ctr"/>
            <a:br>
              <a:rPr lang="ru-RU" dirty="0">
                <a:latin typeface="Cambria" pitchFamily="18" charset="0"/>
              </a:rPr>
            </a:br>
            <a:r>
              <a:rPr lang="ru-RU" b="1" dirty="0">
                <a:latin typeface="Cambria" pitchFamily="18" charset="0"/>
              </a:rPr>
              <a:t>Ивановой Марины Владимировны</a:t>
            </a:r>
            <a:r>
              <a:rPr lang="ru-RU" sz="2000" b="1" dirty="0">
                <a:latin typeface="Cambria" pitchFamily="18" charset="0"/>
              </a:rPr>
              <a:t>,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тренера-преподавателя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МБУ ДО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«ДЮСШ»</a:t>
            </a:r>
            <a:r>
              <a:rPr lang="ru-RU" sz="2000" b="1" dirty="0"/>
              <a:t> Чамзинского муниципального района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8720"/>
            <a:ext cx="3528392" cy="37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Cambria" pitchFamily="18" charset="0"/>
              </a:rPr>
              <a:t>Результаты участия воспитанников в официальных соревнованиях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8427D-6852-4508-A480-1B7FC6A3E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646330"/>
            <a:ext cx="4848301" cy="62116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323850" y="188913"/>
            <a:ext cx="8496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Результаты участия воспитанников в официальных соревнованиях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96798"/>
            <a:ext cx="4248150" cy="584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62292"/>
            <a:ext cx="3396860" cy="582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03957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3606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a3104.9706\PHOTO-2023-10-04-11-26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6919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8572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Система взаимодействия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27627-9604-44AE-8FEA-432E0A4F9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28" y="685838"/>
            <a:ext cx="4388709" cy="61721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44893-ECEE-45B1-8C99-F258A7034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5838"/>
            <a:ext cx="4421900" cy="61721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BA4C8-587D-44C1-AFFA-3373A28B2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94320"/>
            <a:ext cx="484830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9486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214282" y="0"/>
            <a:ext cx="8688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A36DB94-3541-42D7-9263-4BC64ECB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450191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7D0134-4DFF-41F9-BEB1-CA0FF984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94" y="836712"/>
            <a:ext cx="448685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69E317F-908E-4897-873F-D7819259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" y="26513"/>
            <a:ext cx="4781545" cy="693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99EA638-9E82-4CCB-9A8C-1DBA3AD5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87" y="26512"/>
            <a:ext cx="4493560" cy="68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41124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7F7A81-C63F-4C46-A1C1-48F7ABC6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296"/>
            <a:ext cx="5256584" cy="692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2964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Награды и поощрения</a:t>
            </a:r>
          </a:p>
        </p:txBody>
      </p:sp>
      <p:sp>
        <p:nvSpPr>
          <p:cNvPr id="4098" name="AutoShape 2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8" name="AutoShape 12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9023"/>
            <a:ext cx="4356893" cy="62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81" y="573035"/>
            <a:ext cx="4607720" cy="62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929618" cy="642918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3C029-6757-4C6F-A83D-7F7B7C03B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848301" cy="6381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F5AE45-7B36-43A0-A782-4745395B5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61" y="475161"/>
            <a:ext cx="4257243" cy="63828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968551" cy="66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76961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14414" y="214291"/>
            <a:ext cx="6402467" cy="1000132"/>
          </a:xfrm>
        </p:spPr>
        <p:txBody>
          <a:bodyPr>
            <a:normAutofit lnSpcReduction="10000"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350B56-58D1-4F01-8EEE-C68103480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4423"/>
            <a:ext cx="4320480" cy="56435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02F84C-EA6B-4CC7-9227-2D9A45CB7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8748"/>
            <a:ext cx="4464496" cy="56435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76DC9-9EBD-41B9-A443-61A0FB9D1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5" y="188640"/>
            <a:ext cx="4440375" cy="6497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410F5-1C53-488F-8926-F7C0BBEAD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354"/>
            <a:ext cx="4656399" cy="65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2258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4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Степень обеспечения повышения уровня подготовленности воспитанников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462B8-1260-4D13-B5AF-0D3FA4B42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2942"/>
            <a:ext cx="4644008" cy="6215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736951-3282-40C7-82F2-4F99C6528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1" y="642942"/>
            <a:ext cx="4644009" cy="3736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35815A-F7B4-419E-9E7C-051DC8248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55" y="4077073"/>
            <a:ext cx="4749994" cy="27809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Сохранность контингента воспитанников на этапах спортивной подготовки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EC7A66-FF6B-4C5E-8DA9-3A09E3172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21921"/>
            <a:ext cx="4368367" cy="60501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857356" y="0"/>
            <a:ext cx="5395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анализа текущей документации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8942D0-3116-4427-A2BB-52AA5FF18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08" y="400110"/>
            <a:ext cx="4512383" cy="63382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50825" y="0"/>
            <a:ext cx="8497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Выполнение воспитанниками требований для присвоения спортивных разрядов и званий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BF755-A2A4-4F09-895A-8C2DB63D3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686432"/>
            <a:ext cx="4848301" cy="61501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Проведение, мастер классов, открытых занятий, мероприятий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5F1FC-D883-475B-B53A-0CD85EA19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23"/>
            <a:ext cx="4656399" cy="6469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6630A-E72A-4AF2-A409-15D703648E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88" y="442479"/>
            <a:ext cx="4368366" cy="6447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63525" y="0"/>
            <a:ext cx="8497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2ECFF-FF3B-4DC4-A152-CE377B0FA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24" y="999218"/>
            <a:ext cx="4224351" cy="58587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1068</TotalTime>
  <Words>164</Words>
  <Application>Microsoft Office PowerPoint</Application>
  <PresentationFormat>Экран (4:3)</PresentationFormat>
  <Paragraphs>22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Cambria</vt:lpstr>
      <vt:lpstr>Century Gothic</vt:lpstr>
      <vt:lpstr>Times New Roman</vt:lpstr>
      <vt:lpstr>Wingdings 3</vt:lpstr>
      <vt:lpstr>Сектор</vt:lpstr>
      <vt:lpstr>  Министерство образования РМ</vt:lpstr>
      <vt:lpstr>Представление педагогического опыта</vt:lpstr>
      <vt:lpstr>Презентация PowerPoint</vt:lpstr>
      <vt:lpstr>Степень обеспечения повышения уровня подготовленности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Храмов</dc:creator>
  <cp:lastModifiedBy>Sport</cp:lastModifiedBy>
  <cp:revision>123</cp:revision>
  <cp:lastPrinted>2017-11-24T05:35:50Z</cp:lastPrinted>
  <dcterms:created xsi:type="dcterms:W3CDTF">2015-08-17T13:31:03Z</dcterms:created>
  <dcterms:modified xsi:type="dcterms:W3CDTF">2023-11-22T09:42:56Z</dcterms:modified>
</cp:coreProperties>
</file>