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Содержимое 2"/>
          <p:cNvSpPr>
            <a:spLocks noGrp="1"/>
          </p:cNvSpPr>
          <p:nvPr>
            <p:ph idx="1"/>
          </p:nvPr>
        </p:nvSpPr>
        <p:spPr>
          <a:xfrm>
            <a:off x="609600" y="685800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Звери и птицы весной</a:t>
            </a:r>
          </a:p>
          <a:p>
            <a:pPr algn="ctr" eaLnBrk="1" hangingPunct="1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</a:p>
          <a:p>
            <a:pPr algn="ctr" eaLnBrk="1" hangingPunct="1">
              <a:buFont typeface="Arial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Обои рабочего стола &gt; Животные &gt; Domestic rabbit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2971800"/>
            <a:ext cx="4114800" cy="308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9392"/>
            <a:ext cx="9324527" cy="69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У волчицы весной появились волчата, 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у медведицы- медвежата.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Они еще не умеют охотиться, но обожают играть!</a:t>
            </a:r>
          </a:p>
        </p:txBody>
      </p:sp>
      <p:sp>
        <p:nvSpPr>
          <p:cNvPr id="1126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4" name="Picture 2" descr="http://st.gdefon.ru/wallpapers_original/wallpapers/27562_volki_malyshi_volchata_lyubov_nezhnost_zabota_1600x1200_(www.GdeFon.ru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96752"/>
            <a:ext cx="5124062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35photo.ru/photos_series/245/2450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960" y="2564904"/>
            <a:ext cx="4932040" cy="4193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vfvuuojfhqgvdopuxqw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99392"/>
            <a:ext cx="9252520" cy="6957392"/>
          </a:xfrm>
          <a:effectLst>
            <a:softEdge rad="112500"/>
          </a:effectLst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36613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Посмотри, как малыши ежата спешат за мамой ежихой.</a:t>
            </a:r>
          </a:p>
        </p:txBody>
      </p:sp>
      <p:pic>
        <p:nvPicPr>
          <p:cNvPr id="5" name="Рисунок 4" descr="ingatlan_elado_csaladi_haz_Budaors_Csiki-Dulo_kilatas_2_ingatlanok__20131230_120325_b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71600" y="1052736"/>
            <a:ext cx="7632848" cy="5320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yvfvuuojfhqgvdopuxqw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25488"/>
          </a:xfrm>
        </p:spPr>
        <p:txBody>
          <a:bodyPr>
            <a:normAutofit fontScale="90000"/>
          </a:bodyPr>
          <a:lstStyle/>
          <a:p>
            <a:r>
              <a:rPr lang="ru-RU" sz="2400" smtClean="0"/>
              <a:t>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Звери и птицы радуются приходу весны!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Их жизнь меняется!</a:t>
            </a:r>
          </a:p>
        </p:txBody>
      </p:sp>
      <p:pic>
        <p:nvPicPr>
          <p:cNvPr id="9" name="Рисунок 8" descr="скворец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124744"/>
            <a:ext cx="4519149" cy="3389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30125165 (1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23928" y="3313803"/>
            <a:ext cx="5220072" cy="3544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" descr="yvfvuuojfhqgvdopuxqw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8697913" cy="1511300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Весной из теплых стран к нам возвращаются перелетные птицы. Птицы – вестники весны!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Грачи прилетели, запели первые жаворонки.</a:t>
            </a:r>
          </a:p>
        </p:txBody>
      </p:sp>
      <p:pic>
        <p:nvPicPr>
          <p:cNvPr id="5" name="Рисунок 4" descr="грач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14400" y="1828800"/>
            <a:ext cx="3586138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жаворонок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4008" y="2420888"/>
            <a:ext cx="4233664" cy="42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yvfvuuojfhqgvdopuxqw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Скворцы чистят свои скворечники</a:t>
            </a:r>
          </a:p>
        </p:txBody>
      </p:sp>
      <p:pic>
        <p:nvPicPr>
          <p:cNvPr id="5124" name="Рисунок 4" descr="скворец аним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5400" y="1295400"/>
            <a:ext cx="6337300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935037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Птицы сразу же принимаются за работу.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Надо успеть свить гнезда, высидеть яйца …</a:t>
            </a:r>
          </a:p>
        </p:txBody>
      </p:sp>
      <p:pic>
        <p:nvPicPr>
          <p:cNvPr id="7172" name="Picture 9" descr="http://www.proza.ru/pics/2011/05/25/4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96752"/>
            <a:ext cx="5242681" cy="3920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http://st.gdefon.ru/wallpapers_original/wallpapers/439765_vetki_listya_gnezdo_yajca_makro_1680x1050_(www.GdeFon.ru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427577" y="3573016"/>
            <a:ext cx="4716423" cy="3284984"/>
          </a:xfrm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5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52462"/>
          </a:xfrm>
        </p:spPr>
        <p:txBody>
          <a:bodyPr/>
          <a:lstStyle/>
          <a:p>
            <a:r>
              <a:rPr lang="ru-RU" sz="2400" smtClean="0"/>
              <a:t>…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и вырастить птенцов.</a:t>
            </a:r>
          </a:p>
        </p:txBody>
      </p:sp>
      <p:pic>
        <p:nvPicPr>
          <p:cNvPr id="6" name="Содержимое 5" descr="1332098506_cuckoo_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692696"/>
            <a:ext cx="4525963" cy="3949899"/>
          </a:xfrm>
          <a:effectLst>
            <a:softEdge rad="112500"/>
          </a:effectLst>
        </p:spPr>
      </p:pic>
      <p:pic>
        <p:nvPicPr>
          <p:cNvPr id="9220" name="Picture 2" descr="http://namonitore.ru/uploads/catalog/birds/nenasitnie_ptentsi_16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6134" y="2780928"/>
            <a:ext cx="5147866" cy="3861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5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Но ранней весной птицам бывает непросто – им трудно найти себе еду. Не забывайте их кормить! Никогда не бери птичьи яйца из гнезда!</a:t>
            </a:r>
          </a:p>
        </p:txBody>
      </p:sp>
      <p:pic>
        <p:nvPicPr>
          <p:cNvPr id="8196" name="Содержимое 6" descr="56869805_kormimptic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8313" y="1268413"/>
            <a:ext cx="3582987" cy="2689225"/>
          </a:xfrm>
        </p:spPr>
      </p:pic>
      <p:pic>
        <p:nvPicPr>
          <p:cNvPr id="8197" name="Рисунок 7" descr="1360859190-4909680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65613" y="2133600"/>
            <a:ext cx="472598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012825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Весной медведи, ежи и барсуки проснулись после зимнего сна.</a:t>
            </a:r>
          </a:p>
        </p:txBody>
      </p:sp>
      <p:sp>
        <p:nvSpPr>
          <p:cNvPr id="922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" name="Picture 5" descr="http://www.usiter.com/uploads/20120326/burij+medved+medvedi+medved+zhivotnie+397847712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84784"/>
            <a:ext cx="5364163" cy="4256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7" descr="http://i071.radikal.ru/1003/cf/c73fbe0c2d7e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02038">
            <a:off x="5710238" y="4087813"/>
            <a:ext cx="3282950" cy="2303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9" descr="http://animalbox.ru/wp-content/uploads/2012/09/para_barsukov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5600" y="1412875"/>
            <a:ext cx="3459163" cy="2303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9392"/>
            <a:ext cx="9324527" cy="69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68362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У многих животных весной рождаются детеныши. Этот зайчонок и лисята тоже появились на свет этой весной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2292" name="Picture 2" descr="http://imgtag.ru/images/267_._2_29_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24744"/>
            <a:ext cx="4862792" cy="3960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www.motto.net.ua/old_site/img/animals1/1181138108_CBE8F1FFF2E020303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932040" y="2204864"/>
            <a:ext cx="4078858" cy="4525963"/>
          </a:xfrm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2B034DAA103BD47A01F02BA9610CCB4" ma:contentTypeVersion="0" ma:contentTypeDescription="Создание документа." ma:contentTypeScope="" ma:versionID="e46a543fed8f20885991bc3d05b7ac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2037d3848deb5b6a76f91bd4669062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80EDC3-66B4-48CA-B251-1D48064650F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837D141-6E48-4060-B490-3C68888B38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84E69E-8078-4C21-A5AD-D157D7250D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116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 Звери и птицы радуются приходу весны!  Их жизнь меняется!</vt:lpstr>
      <vt:lpstr>Весной из теплых стран к нам возвращаются перелетные птицы. Птицы – вестники весны!  Грачи прилетели, запели первые жаворонки.</vt:lpstr>
      <vt:lpstr>Скворцы чистят свои скворечники</vt:lpstr>
      <vt:lpstr>Птицы сразу же принимаются за работу.  Надо успеть свить гнезда, высидеть яйца …</vt:lpstr>
      <vt:lpstr>…и вырастить птенцов.</vt:lpstr>
      <vt:lpstr>Но ранней весной птицам бывает непросто – им трудно найти себе еду. Не забывайте их кормить! Никогда не бери птичьи яйца из гнезда!</vt:lpstr>
      <vt:lpstr>Весной медведи, ежи и барсуки проснулись после зимнего сна.</vt:lpstr>
      <vt:lpstr> У многих животных весной рождаются детеныши. Этот зайчонок и лисята тоже появились на свет этой весной!</vt:lpstr>
      <vt:lpstr>У волчицы весной появились волчата,  у медведицы- медвежата.  Они еще не умеют охотиться, но обожают играть!</vt:lpstr>
      <vt:lpstr>Посмотри, как малыши ежата спешат за мамой ежихой.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 учреждение детский сад №8</dc:title>
  <dc:creator>Любовь Алексеевна</dc:creator>
  <cp:lastModifiedBy>Метод2</cp:lastModifiedBy>
  <cp:revision>13</cp:revision>
  <dcterms:created xsi:type="dcterms:W3CDTF">2016-02-19T17:32:13Z</dcterms:created>
  <dcterms:modified xsi:type="dcterms:W3CDTF">2020-04-17T08:25:52Z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0x01010062B034DAA103BD47A01F02BA9610CCB4</vt:lpwstr>
  </property>
</Properties>
</file>