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ulture.ru/storage/images/1d1aafc71760725ffc18572aa206ea1a/5de1593004008bf7dd76e4c4c980c2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70C0"/>
                </a:solidFill>
              </a:rPr>
              <a:t>Конструирование (из бумаги)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Подготовительная группа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b="1" u="sng" dirty="0" smtClean="0">
                <a:solidFill>
                  <a:srgbClr val="0070C0"/>
                </a:solidFill>
              </a:rPr>
              <a:t>Тема:</a:t>
            </a:r>
            <a:r>
              <a:rPr lang="ru-RU" sz="2700" b="1" dirty="0" smtClean="0">
                <a:solidFill>
                  <a:srgbClr val="0070C0"/>
                </a:solidFill>
              </a:rPr>
              <a:t> «Голубь мира»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Подготовили воспитатели : 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Маркелова О. Н., </a:t>
            </a:r>
            <a:r>
              <a:rPr lang="ru-RU" sz="2000" dirty="0" err="1" smtClean="0">
                <a:solidFill>
                  <a:srgbClr val="0070C0"/>
                </a:solidFill>
              </a:rPr>
              <a:t>Ингелевич</a:t>
            </a:r>
            <a:r>
              <a:rPr lang="ru-RU" sz="2000" dirty="0" smtClean="0">
                <a:solidFill>
                  <a:srgbClr val="0070C0"/>
                </a:solidFill>
              </a:rPr>
              <a:t> Е. Ю.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s://sovetclub.ru/tim/f83fe74c9ceae7cc9af782014741a1f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7" y="1757580"/>
            <a:ext cx="5940425" cy="334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ulture.ru/storage/images/1d1aafc71760725ffc18572aa206ea1a/5de1593004008bf7dd76e4c4c980c2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</a:rPr>
              <a:t>Программное содержание: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Учить создавать образ голубя (обводить шаблон, делать надрез, вставлять крылья).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Закрепить умение складывать бумагу гармошкой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Воспитывать аккуратность, интерес к поделкам из бумаги.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Воспитывать чувство патриотизма.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Предварительная работа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-  Рассматривание голубей на прогулке, 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-  Беседа о мирной жизни народов разных стран.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-   Рассматривание изображений голубя в произведениях искусства - в графике и народно- прикладном искусстве.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Материалы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: Белый картон, лекало, ножницы, клей, цветные восковые мелки, простой карандаш. 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ulture.ru/storage/images/1d1aafc71760725ffc18572aa206ea1a/5de1593004008bf7dd76e4c4c980c2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Ход: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Простушать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стихотворение М.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Матусовского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Летите, голуби, летите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Для вас нигде преграды нет.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Несите, голуби, несите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Народам мира наш привет.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Пусть над землею ветер стонет,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Пусть в черных тучах небосвод,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пути вас коршун не догонит,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пути вас буря не собьет.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Во имя счастья и свободы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 ваш стремительный полет.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Летите, голуби, летите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лучах зари и в грозной мгле,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Зовите, голуби, зовите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 труду и миру на земле.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Летите, голуби, вперед.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Глядят с надеждою народы!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ulture.ru/storage/images/1d1aafc71760725ffc18572aa206ea1a/5de1593004008bf7dd76e4c4c980c2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6541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Почему голубя называют птицей мира?   (Ответы детей)</a:t>
            </a:r>
            <a:br>
              <a:rPr lang="ru-RU" sz="2200" dirty="0" smtClean="0"/>
            </a:br>
            <a:r>
              <a:rPr lang="ru-RU" sz="2200" dirty="0" smtClean="0"/>
              <a:t>Сегодня предлагаем вам смастерить голубей, а затем</a:t>
            </a:r>
            <a:r>
              <a:rPr lang="ru-RU" sz="2200" dirty="0" smtClean="0"/>
              <a:t>,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b="1" dirty="0" smtClean="0"/>
              <a:t> </a:t>
            </a:r>
            <a:r>
              <a:rPr lang="ru-RU" sz="2200" b="1" u="sng" dirty="0" smtClean="0"/>
              <a:t>1 Мая в 10.00</a:t>
            </a:r>
            <a:r>
              <a:rPr lang="ru-RU" sz="2200" b="1" dirty="0" smtClean="0"/>
              <a:t>.</a:t>
            </a:r>
            <a:r>
              <a:rPr lang="ru-RU" sz="2200" dirty="0" smtClean="0"/>
              <a:t> выпустить их в небо, прикрепив к воздушному шару, как символ мира на Земле.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42" name="Picture 2" descr="http://www.pedkabinet.ru/_nw/0/67901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321471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ulture.ru/storage/images/1d1aafc71760725ffc18572aa206ea1a/5de1593004008bf7dd76e4c4c980c2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Прежде чем начнём работу,  не забываем размяться: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Физкультминутка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Походим важно, как голуби (ходят высоко поднимая голову и ноги);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Помашем крыльями ( делают взмахи руками);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Поклюем зернышки  (наклоняются и пальчиками ударяют о пол);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Потанцуем (кружатся, размахивая руками).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Садимся за столы.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Не забывайте о правилах безопасной работы с ножницами.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https://cdn4.vectorstock.com/i/1000x1000/05/73/happy-children-jumping-isolated-on-white-backgroun-vector-3710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40" y="3214687"/>
            <a:ext cx="5000660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ulture.ru/storage/images/1d1aafc71760725ffc18572aa206ea1a/5de1593004008bf7dd76e4c4c980c2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Берем белый картон, на него накладываем лекало ( шаблон). Лекало нужно прижимать крепко к бумаге, чтобы не двигалось, затем обводить простым карандашом. Получается голубь. Теперь мы по контуру вырезаем голубя. Затем </a:t>
            </a:r>
            <a:r>
              <a:rPr lang="ru-RU" sz="2000" dirty="0" smtClean="0"/>
              <a:t> по желанию раскрашиваем </a:t>
            </a:r>
            <a:r>
              <a:rPr lang="ru-RU" sz="2000" dirty="0" smtClean="0"/>
              <a:t>его</a:t>
            </a:r>
            <a:r>
              <a:rPr lang="ru-RU" sz="2000" dirty="0" smtClean="0"/>
              <a:t>.(раскрашиваем </a:t>
            </a:r>
            <a:r>
              <a:rPr lang="ru-RU" sz="2000" dirty="0" smtClean="0"/>
              <a:t>клюв, перья на хвосте и обводим весь контур, чтобы он ярче </a:t>
            </a:r>
            <a:r>
              <a:rPr lang="ru-RU" sz="2000" dirty="0" smtClean="0"/>
              <a:t>смотрелся). Но можно оставить и чисто – белым!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 descr="http://www.skvk.org/wp-content/uploads/2019/04/DSC01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4143404" cy="3076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ulture.ru/storage/images/1d1aafc71760725ffc18572aa206ea1a/5de1593004008bf7dd76e4c4c980c2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Голубь есть, а крыльев нет. Из чего будем делать крылья? </a:t>
            </a:r>
            <a:br>
              <a:rPr lang="ru-RU" sz="2000" dirty="0" smtClean="0"/>
            </a:br>
            <a:r>
              <a:rPr lang="ru-RU" sz="2000" dirty="0" smtClean="0"/>
              <a:t>Складываем оставшуюся половину листа гармошкой. В голубе на теле прорезаем линию и вставляем крылья. Чтобы крылья были пушистыми склеиваем их вместе на верху. Вот и готов наш голубь мира.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m0-tub-ru.yandex.net/i?id=1deb39a7e4df6c4349f9450ff4fdb812-sr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2161587"/>
            <a:ext cx="3286147" cy="226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sovetclub.ru/tim/f83fe74c9ceae7cc9af782014741a1f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00438"/>
            <a:ext cx="385765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ulture.ru/storage/images/1d1aafc71760725ffc18572aa206ea1a/5de1593004008bf7dd76e4c4c980c2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20716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Вопросы:</a:t>
            </a:r>
            <a:br>
              <a:rPr lang="ru-RU" sz="2000" dirty="0" smtClean="0"/>
            </a:br>
            <a:r>
              <a:rPr lang="ru-RU" sz="2000" dirty="0" smtClean="0"/>
              <a:t>Кого делали?</a:t>
            </a:r>
            <a:br>
              <a:rPr lang="ru-RU" sz="2000" dirty="0" smtClean="0"/>
            </a:br>
            <a:r>
              <a:rPr lang="ru-RU" sz="2000" dirty="0" smtClean="0"/>
              <a:t> Как обводили лекало? </a:t>
            </a:r>
            <a:br>
              <a:rPr lang="ru-RU" sz="2000" dirty="0" smtClean="0"/>
            </a:br>
            <a:r>
              <a:rPr lang="ru-RU" sz="2000" dirty="0" smtClean="0"/>
              <a:t>Как вырезали</a:t>
            </a:r>
            <a:br>
              <a:rPr lang="ru-RU" sz="2000" dirty="0" smtClean="0"/>
            </a:br>
            <a:r>
              <a:rPr lang="ru-RU" sz="2000" dirty="0" smtClean="0"/>
              <a:t>Для чего мы их делали?</a:t>
            </a:r>
            <a:br>
              <a:rPr lang="ru-RU" sz="2000" dirty="0" smtClean="0"/>
            </a:br>
            <a:r>
              <a:rPr lang="ru-RU" sz="2000" dirty="0" smtClean="0"/>
              <a:t>К  нашим голубям, мы прикрепим воздушные шары и отпустим в небо 1 мая в 10.00, Пусть летят и людям передают привет от нас! </a:t>
            </a:r>
            <a:br>
              <a:rPr lang="ru-RU" sz="2000" dirty="0" smtClean="0"/>
            </a:br>
            <a:r>
              <a:rPr lang="ru-RU" sz="2000" dirty="0" smtClean="0"/>
              <a:t>Пусть будет мир во всём мире!!!</a:t>
            </a:r>
            <a:br>
              <a:rPr lang="ru-RU" sz="2000" dirty="0" smtClean="0"/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СПАСИБО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kaspiysk.org/storage/images/IMG_6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0293">
            <a:off x="5715008" y="2786058"/>
            <a:ext cx="2524127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165</Words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Конструирование (из бумаги) Подготовительная группа Тема: «Голубь мира» </vt:lpstr>
      <vt:lpstr>Слайд 2</vt:lpstr>
      <vt:lpstr>Ход:  Простушать стихотворение М. Матусовского:  Летите, голуби, летите Для вас нигде преграды нет. Несите, голуби, несите Народам мира наш привет. Пусть над землею ветер стонет, Пусть в черных тучах небосвод, В пути вас коршун не догонит, С пути вас буря не собьет. Во имя счастья и свободы На ваш стремительный полет. Летите, голуби, летите В лучах зари и в грозной мгле, Зовите, голуби, зовите К труду и миру на земле. Летите, голуби, вперед. Глядят с надеждою народы! </vt:lpstr>
      <vt:lpstr>Почему голубя называют птицей мира?   (Ответы детей) Сегодня предлагаем вам смастерить голубей, а затем,   1 Мая в 10.00. выпустить их в небо, прикрепив к воздушному шару, как символ мира на Земле. </vt:lpstr>
      <vt:lpstr>Прежде чем начнём работу,  не забываем размяться: Физкультминутка:  Походим важно, как голуби (ходят высоко поднимая голову и ноги);  Помашем крыльями ( делают взмахи руками); Поклюем зернышки  (наклоняются и пальчиками ударяют о пол); Потанцуем (кружатся, размахивая руками). Садимся за столы.  Не забывайте о правилах безопасной работы с ножницами.   </vt:lpstr>
      <vt:lpstr>Берем белый картон, на него накладываем лекало ( шаблон). Лекало нужно прижимать крепко к бумаге, чтобы не двигалось, затем обводить простым карандашом. Получается голубь. Теперь мы по контуру вырезаем голубя. Затем  по желанию раскрашиваем его.(раскрашиваем клюв, перья на хвосте и обводим весь контур, чтобы он ярче смотрелся). Но можно оставить и чисто – белым!   </vt:lpstr>
      <vt:lpstr>Голубь есть, а крыльев нет. Из чего будем делать крылья?  Складываем оставшуюся половину листа гармошкой. В голубе на теле прорезаем линию и вставляем крылья. Чтобы крылья были пушистыми склеиваем их вместе на верху. Вот и готов наш голубь мира. </vt:lpstr>
      <vt:lpstr>Вопросы: Кого делали?  Как обводили лекало?  Как вырезали Для чего мы их делали? К  нашим голубям, мы прикрепим воздушные шары и отпустим в небо 1 мая в 10.00, Пусть летят и людям передают привет от нас!  Пусть будет мир во всём мире!!!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(из бумаги) Подготовительная группа Тема: «Голубь мира» </dc:title>
  <dc:creator>Пользователь</dc:creator>
  <cp:lastModifiedBy>Пользователь</cp:lastModifiedBy>
  <cp:revision>5</cp:revision>
  <dcterms:created xsi:type="dcterms:W3CDTF">2020-04-15T05:09:29Z</dcterms:created>
  <dcterms:modified xsi:type="dcterms:W3CDTF">2020-04-15T05:52:25Z</dcterms:modified>
</cp:coreProperties>
</file>