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58" r:id="rId10"/>
    <p:sldId id="257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28C4-B1DA-4724-83DD-30980065B163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B227-4CA3-476E-8BAF-397B3FFF9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70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28C4-B1DA-4724-83DD-30980065B163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B227-4CA3-476E-8BAF-397B3FFF9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7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28C4-B1DA-4724-83DD-30980065B163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B227-4CA3-476E-8BAF-397B3FFF9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2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28C4-B1DA-4724-83DD-30980065B163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B227-4CA3-476E-8BAF-397B3FFF9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6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28C4-B1DA-4724-83DD-30980065B163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B227-4CA3-476E-8BAF-397B3FFF9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28C4-B1DA-4724-83DD-30980065B163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B227-4CA3-476E-8BAF-397B3FFF9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59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28C4-B1DA-4724-83DD-30980065B163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B227-4CA3-476E-8BAF-397B3FFF9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28C4-B1DA-4724-83DD-30980065B163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B227-4CA3-476E-8BAF-397B3FFF9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63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28C4-B1DA-4724-83DD-30980065B163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B227-4CA3-476E-8BAF-397B3FFF9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25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28C4-B1DA-4724-83DD-30980065B163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B227-4CA3-476E-8BAF-397B3FFF9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20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28C4-B1DA-4724-83DD-30980065B163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B227-4CA3-476E-8BAF-397B3FFF9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45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A28C4-B1DA-4724-83DD-30980065B163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5B227-4CA3-476E-8BAF-397B3FFF9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7541" y="1187356"/>
            <a:ext cx="81067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</a:rPr>
              <a:t>Рабочие моменты 2021-2022</a:t>
            </a:r>
            <a:endParaRPr lang="ru-RU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18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53" y="477672"/>
            <a:ext cx="4817398" cy="47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97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5430" y="401509"/>
            <a:ext cx="4879072" cy="456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3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15" y="711573"/>
            <a:ext cx="6277970" cy="423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56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2095" y="689214"/>
            <a:ext cx="5568287" cy="438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925" y="971473"/>
            <a:ext cx="6202150" cy="416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2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2961" y="555044"/>
            <a:ext cx="5568286" cy="473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6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7349" y="272955"/>
            <a:ext cx="5063320" cy="495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97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7346" y="518617"/>
            <a:ext cx="5718415" cy="522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22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092" y="409433"/>
            <a:ext cx="6512123" cy="474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6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1" y="436729"/>
            <a:ext cx="5667960" cy="45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950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Office PowerPoint</Application>
  <PresentationFormat>Широкоэкранный</PresentationFormat>
  <Paragraphs>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Звездочка</dc:creator>
  <cp:lastModifiedBy>Звездочка</cp:lastModifiedBy>
  <cp:revision>1</cp:revision>
  <dcterms:created xsi:type="dcterms:W3CDTF">2023-03-22T10:10:20Z</dcterms:created>
  <dcterms:modified xsi:type="dcterms:W3CDTF">2023-03-22T10:19:10Z</dcterms:modified>
</cp:coreProperties>
</file>