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68" r:id="rId4"/>
    <p:sldId id="266" r:id="rId5"/>
    <p:sldId id="267" r:id="rId6"/>
    <p:sldId id="261" r:id="rId7"/>
    <p:sldId id="264" r:id="rId8"/>
    <p:sldId id="270" r:id="rId9"/>
    <p:sldId id="272" r:id="rId10"/>
    <p:sldId id="271" r:id="rId11"/>
    <p:sldId id="273" r:id="rId12"/>
    <p:sldId id="275" r:id="rId13"/>
    <p:sldId id="274" r:id="rId14"/>
    <p:sldId id="26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9966FF"/>
    <a:srgbClr val="9933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3380-47FF-43AE-BCB6-B4C7EEEA4A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42074-FEE9-45C0-A507-8D6235EA5D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470025"/>
          </a:xfrm>
        </p:spPr>
        <p:txBody>
          <a:bodyPr>
            <a:noAutofit/>
          </a:bodyPr>
          <a:lstStyle/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Адаптация детей к детскому саду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5914728"/>
            <a:ext cx="5796136" cy="943272"/>
          </a:xfrm>
        </p:spPr>
        <p:txBody>
          <a:bodyPr>
            <a:normAutofit fontScale="85000" lnSpcReduction="1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для детей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II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младшей группы</a:t>
            </a:r>
          </a:p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Воспитатель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Сулеева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Г. Н.</a:t>
            </a:r>
          </a:p>
          <a:p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9346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Рисунок 6" descr="270120162033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4633068"/>
            <a:ext cx="3275856" cy="2224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488668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культура общения, тактичность и взаимопонимание.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IMG_20160722_08285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8337" r="9709"/>
          <a:stretch>
            <a:fillRect/>
          </a:stretch>
        </p:blipFill>
        <p:spPr>
          <a:xfrm>
            <a:off x="179512" y="188640"/>
            <a:ext cx="3888432" cy="2664296"/>
          </a:xfrm>
          <a:prstGeom prst="rect">
            <a:avLst/>
          </a:prstGeom>
        </p:spPr>
      </p:pic>
      <p:pic>
        <p:nvPicPr>
          <p:cNvPr id="8" name="Рисунок 7" descr="IMG_20160727_113105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8022" r="3736"/>
          <a:stretch>
            <a:fillRect/>
          </a:stretch>
        </p:blipFill>
        <p:spPr>
          <a:xfrm>
            <a:off x="251520" y="3789040"/>
            <a:ext cx="4186751" cy="2664296"/>
          </a:xfrm>
          <a:prstGeom prst="rect">
            <a:avLst/>
          </a:prstGeom>
        </p:spPr>
      </p:pic>
      <p:pic>
        <p:nvPicPr>
          <p:cNvPr id="10" name="Рисунок 9" descr="IMG_20160729_082724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5660" t="10080" r="15094"/>
          <a:stretch>
            <a:fillRect/>
          </a:stretch>
        </p:blipFill>
        <p:spPr>
          <a:xfrm>
            <a:off x="2483768" y="2276872"/>
            <a:ext cx="3024336" cy="1927045"/>
          </a:xfrm>
          <a:prstGeom prst="rect">
            <a:avLst/>
          </a:prstGeom>
        </p:spPr>
      </p:pic>
      <p:pic>
        <p:nvPicPr>
          <p:cNvPr id="12" name="Рисунок 11" descr="IMG_20160801_093124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0626" t="6526" r="21650"/>
          <a:stretch>
            <a:fillRect/>
          </a:stretch>
        </p:blipFill>
        <p:spPr>
          <a:xfrm>
            <a:off x="5292080" y="188640"/>
            <a:ext cx="3672408" cy="2846276"/>
          </a:xfrm>
          <a:prstGeom prst="rect">
            <a:avLst/>
          </a:prstGeom>
        </p:spPr>
      </p:pic>
      <p:pic>
        <p:nvPicPr>
          <p:cNvPr id="13" name="Рисунок 12" descr="IMG_20160802_11392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24800" r="14563"/>
          <a:stretch>
            <a:fillRect/>
          </a:stretch>
        </p:blipFill>
        <p:spPr>
          <a:xfrm>
            <a:off x="5652120" y="3258366"/>
            <a:ext cx="3312368" cy="3067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IMG_20160725_112432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179512" y="188640"/>
            <a:ext cx="5076056" cy="2850401"/>
          </a:xfrm>
          <a:prstGeom prst="rect">
            <a:avLst/>
          </a:prstGeom>
        </p:spPr>
      </p:pic>
      <p:pic>
        <p:nvPicPr>
          <p:cNvPr id="11" name="Рисунок 10" descr="IMG_20160725_11480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16926" r="23225"/>
          <a:stretch>
            <a:fillRect/>
          </a:stretch>
        </p:blipFill>
        <p:spPr>
          <a:xfrm>
            <a:off x="5434143" y="188640"/>
            <a:ext cx="3530345" cy="3312368"/>
          </a:xfrm>
          <a:prstGeom prst="rect">
            <a:avLst/>
          </a:prstGeom>
        </p:spPr>
      </p:pic>
      <p:pic>
        <p:nvPicPr>
          <p:cNvPr id="12" name="Рисунок 11" descr="IMG_20160802_113010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42913" t="20550"/>
          <a:stretch>
            <a:fillRect/>
          </a:stretch>
        </p:blipFill>
        <p:spPr>
          <a:xfrm>
            <a:off x="5580112" y="4077072"/>
            <a:ext cx="3347864" cy="2616379"/>
          </a:xfrm>
          <a:prstGeom prst="rect">
            <a:avLst/>
          </a:prstGeom>
        </p:spPr>
      </p:pic>
      <p:pic>
        <p:nvPicPr>
          <p:cNvPr id="13" name="Рисунок 12" descr="IMG_20160726_155347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2201"/>
          <a:stretch>
            <a:fillRect/>
          </a:stretch>
        </p:blipFill>
        <p:spPr>
          <a:xfrm>
            <a:off x="179511" y="3933056"/>
            <a:ext cx="4278353" cy="27363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51520" y="3284984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Настольно-печатные игры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IMG_20160725_11472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39739" t="5710" r="4627"/>
          <a:stretch>
            <a:fillRect/>
          </a:stretch>
        </p:blipFill>
        <p:spPr>
          <a:xfrm>
            <a:off x="2987824" y="3655456"/>
            <a:ext cx="2608424" cy="248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202658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IMG_20160801_163314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763" r="6074"/>
          <a:stretch>
            <a:fillRect/>
          </a:stretch>
        </p:blipFill>
        <p:spPr>
          <a:xfrm>
            <a:off x="179511" y="188640"/>
            <a:ext cx="5026813" cy="30963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4509120"/>
            <a:ext cx="2938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 ИНДИВИДУАЛЬНАЯ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 РАБОТА С РОДИТЕЛЯМИ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_20160811_163930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323204" y="3501008"/>
            <a:ext cx="5615622" cy="315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202658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124744"/>
            <a:ext cx="76328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Итоги проекта: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Благоприятный адаптационный период детей 2-3 лет.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Снижение заболеваемости у детей в период адаптации к детскому саду. Привлечение родителей детей раннего дошкольного возраста к осознанному воспитанию своих детей, совместно с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медико-психолого-педагогической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службой ДОУ.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Повышение психолого-педагогической компетенции родителей в вопросах воспитания, обучения и развития детей раннего возраста в период адаптации.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Становление партнёрских, доверительных отношений между ДОУ и семьями воспитанников.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  <a:tabLst>
                <a:tab pos="457200" algn="l"/>
              </a:tabLs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Создание открытой системы взаимодействия участников образовательного процесса в ДОУ.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4692492_slgg_2012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_a7df3_3667fe4f_orig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796136" y="3413934"/>
            <a:ext cx="3347864" cy="3444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2204864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</a:t>
            </a:r>
          </a:p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</a:p>
          <a:p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</a:t>
            </a:r>
            <a:endParaRPr lang="ru-RU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764024"/>
            <a:ext cx="871296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 проекта: краткосрочный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Продолжительность: с 19 июля по 31 августа</a:t>
            </a:r>
          </a:p>
          <a:p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Актуальность темы: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Во время адаптации к условиям детского сада у ребенка происходит серьезная перестройка всех его представлений и отношений с окружающими людьми, ломка привычных форм жизни.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Эта резкая смена условий может сопровождаться тяжелыми переживаниями, снижением речевой и игровой активности, потерей части приобретенных ранее навыков. В некоторых случаях отмечается задержка нервно-психического и физического развития.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Поэтому сохранение здоровья детей в период адаптации к детскому саду является одной из первостепенных задач перед ДОУ и родителями. Именно мы, вместе, должны так организовать жизнь ребенка в группе, чтобы малыш наиболее адекватно, почти безболезненно приспосабливался к новым условиям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132856"/>
            <a:ext cx="691276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создание оптимальных условий для совместной деятельности всех участников образовательного процесса, направленных на успешную адаптацию ребенка в детском саду.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сохранение и укрепление здоровья детей младшего возраста.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844824"/>
            <a:ext cx="792088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Создать условия, обеспечивающие ребенку физический и психологический комфорт для облегчения периода адаптации к условиям ДОУ.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Оказывать помощь детям в осознании себя как члена детского коллектива и освоении разных социальных ролей.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3"/>
              </a:buBlip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Повышение уровня компетентности родителей в вопросах адаптации ребенка к условиям детского сада и их мотивации к взаимодействию с ДОУ на основе включения в совместную проектную деятельность.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818_html_578a1bdb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2026588"/>
            <a:ext cx="5796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39552" y="1196752"/>
            <a:ext cx="8136904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Ожидаемые результаты реализации проекта: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безболезненная адаптация ребенка к ДОУ, сохранение чувства защищенности и доверия, сокращение срока адаптации к условиям ДОУ;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позитивное развитие отношений в детском коллективе;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повышение компетентности педагогов и родителей по вопросам адаптации, воспитания и развития детей;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снижение уровня заболеваемости у детей в адаптационный период;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3"/>
              </a:buBlip>
              <a:tabLst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вовлечение родителей в жизнедеятельность ДОУ и установление партнерских отношений с семьями воспитанников;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20688"/>
            <a:ext cx="398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Формы работы с детьми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24744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элементы телесной терапии (обнять, погладить)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6211669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слушание спокойной музыки во время укладывания и засыпание с любимой игрушкой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_20160729_095439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4653" r="19193"/>
          <a:stretch>
            <a:fillRect/>
          </a:stretch>
        </p:blipFill>
        <p:spPr>
          <a:xfrm>
            <a:off x="179512" y="1628800"/>
            <a:ext cx="3240360" cy="3240360"/>
          </a:xfrm>
          <a:prstGeom prst="rect">
            <a:avLst/>
          </a:prstGeom>
        </p:spPr>
      </p:pic>
      <p:pic>
        <p:nvPicPr>
          <p:cNvPr id="10" name="Рисунок 9" descr="IMG_20160811_134557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635896" y="2996952"/>
            <a:ext cx="5309835" cy="298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6237312"/>
            <a:ext cx="2772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релаксационные игры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4168" y="5589240"/>
            <a:ext cx="186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сказкОтерапия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 descr="IMG_20160726_095736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3122" t="5882" r="8612"/>
          <a:stretch>
            <a:fillRect/>
          </a:stretch>
        </p:blipFill>
        <p:spPr>
          <a:xfrm>
            <a:off x="179511" y="188640"/>
            <a:ext cx="4557507" cy="3528392"/>
          </a:xfrm>
          <a:prstGeom prst="rect">
            <a:avLst/>
          </a:prstGeom>
        </p:spPr>
      </p:pic>
      <p:pic>
        <p:nvPicPr>
          <p:cNvPr id="7" name="Рисунок 6" descr="IMG_20160728_154348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7143" t="17808" r="17143"/>
          <a:stretch>
            <a:fillRect/>
          </a:stretch>
        </p:blipFill>
        <p:spPr>
          <a:xfrm>
            <a:off x="179512" y="3861048"/>
            <a:ext cx="4562045" cy="2780928"/>
          </a:xfrm>
          <a:prstGeom prst="rect">
            <a:avLst/>
          </a:prstGeom>
        </p:spPr>
      </p:pic>
      <p:pic>
        <p:nvPicPr>
          <p:cNvPr id="9" name="Рисунок 8" descr="IMG_20160726_15071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t="26387"/>
          <a:stretch>
            <a:fillRect/>
          </a:stretch>
        </p:blipFill>
        <p:spPr>
          <a:xfrm>
            <a:off x="4860032" y="1196752"/>
            <a:ext cx="2952328" cy="3870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21166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игровые методы взаимодействия с ребенком. Основная задача игр этого периода – формирование эмоционального контакта, доверия воспитателю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IMG_20160721_080930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r="19202"/>
          <a:stretch>
            <a:fillRect/>
          </a:stretch>
        </p:blipFill>
        <p:spPr>
          <a:xfrm>
            <a:off x="179512" y="188640"/>
            <a:ext cx="4032448" cy="2802520"/>
          </a:xfrm>
          <a:prstGeom prst="rect">
            <a:avLst/>
          </a:prstGeom>
        </p:spPr>
      </p:pic>
      <p:pic>
        <p:nvPicPr>
          <p:cNvPr id="9" name="Рисунок 8" descr="IMG_20160801_154812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l="25818" t="9521"/>
          <a:stretch>
            <a:fillRect/>
          </a:stretch>
        </p:blipFill>
        <p:spPr>
          <a:xfrm>
            <a:off x="179512" y="3140968"/>
            <a:ext cx="4281600" cy="2932491"/>
          </a:xfrm>
          <a:prstGeom prst="rect">
            <a:avLst/>
          </a:prstGeom>
        </p:spPr>
      </p:pic>
      <p:pic>
        <p:nvPicPr>
          <p:cNvPr id="10" name="Рисунок 9" descr="IMG_20160726_15350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8189" t="8333" r="9920" b="10417"/>
          <a:stretch>
            <a:fillRect/>
          </a:stretch>
        </p:blipFill>
        <p:spPr>
          <a:xfrm>
            <a:off x="4355976" y="188640"/>
            <a:ext cx="4572000" cy="2547257"/>
          </a:xfrm>
          <a:prstGeom prst="rect">
            <a:avLst/>
          </a:prstGeom>
        </p:spPr>
      </p:pic>
      <p:pic>
        <p:nvPicPr>
          <p:cNvPr id="11" name="Рисунок 10" descr="IMG_20160726_155120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 l="15171" r="11677"/>
          <a:stretch>
            <a:fillRect/>
          </a:stretch>
        </p:blipFill>
        <p:spPr>
          <a:xfrm>
            <a:off x="4644008" y="2852936"/>
            <a:ext cx="4248472" cy="3261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42.34843.jp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92494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Times New Roman" pitchFamily="18" charset="0"/>
              </a:rPr>
              <a:t>Подвижные игры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IMG_20160726_104520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24815" t="6562" r="15307"/>
          <a:stretch>
            <a:fillRect/>
          </a:stretch>
        </p:blipFill>
        <p:spPr>
          <a:xfrm>
            <a:off x="5508104" y="188640"/>
            <a:ext cx="3456384" cy="3028663"/>
          </a:xfrm>
          <a:prstGeom prst="rect">
            <a:avLst/>
          </a:prstGeom>
        </p:spPr>
      </p:pic>
      <p:pic>
        <p:nvPicPr>
          <p:cNvPr id="10" name="Рисунок 9" descr="IMG_20160729_10262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 l="29126" t="7012" r="31100" b="29882"/>
          <a:stretch>
            <a:fillRect/>
          </a:stretch>
        </p:blipFill>
        <p:spPr>
          <a:xfrm>
            <a:off x="179512" y="3429000"/>
            <a:ext cx="3636912" cy="3240360"/>
          </a:xfrm>
          <a:prstGeom prst="rect">
            <a:avLst/>
          </a:prstGeom>
        </p:spPr>
      </p:pic>
      <p:pic>
        <p:nvPicPr>
          <p:cNvPr id="12" name="Рисунок 11" descr="IMG_20160729_101509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 l="23304" t="20750" r="8725"/>
          <a:stretch>
            <a:fillRect/>
          </a:stretch>
        </p:blipFill>
        <p:spPr>
          <a:xfrm>
            <a:off x="179512" y="188640"/>
            <a:ext cx="3959372" cy="2592288"/>
          </a:xfrm>
          <a:prstGeom prst="rect">
            <a:avLst/>
          </a:prstGeom>
        </p:spPr>
      </p:pic>
      <p:pic>
        <p:nvPicPr>
          <p:cNvPr id="9" name="Рисунок 8" descr="IMG_20160728_103755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rcRect l="11413" r="7476"/>
          <a:stretch>
            <a:fillRect/>
          </a:stretch>
        </p:blipFill>
        <p:spPr>
          <a:xfrm>
            <a:off x="5652120" y="4437112"/>
            <a:ext cx="3292365" cy="2279322"/>
          </a:xfrm>
          <a:prstGeom prst="rect">
            <a:avLst/>
          </a:prstGeom>
        </p:spPr>
      </p:pic>
      <p:pic>
        <p:nvPicPr>
          <p:cNvPr id="7" name="Рисунок 6" descr="IMG_20160726_104434.jpg"/>
          <p:cNvPicPr>
            <a:picLocks noChangeAspect="1"/>
          </p:cNvPicPr>
          <p:nvPr/>
        </p:nvPicPr>
        <p:blipFill>
          <a:blip r:embed="rId7" cstate="print">
            <a:lum contrast="40000"/>
          </a:blip>
          <a:srcRect l="44488" t="22438" r="29525" b="25674"/>
          <a:stretch>
            <a:fillRect/>
          </a:stretch>
        </p:blipFill>
        <p:spPr>
          <a:xfrm>
            <a:off x="3707904" y="2780928"/>
            <a:ext cx="237626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459</Words>
  <Application>Microsoft Office PowerPoint</Application>
  <PresentationFormat>Экран (4:3)</PresentationFormat>
  <Paragraphs>65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Адаптация детей к детскому саду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RePack by Diakov</cp:lastModifiedBy>
  <cp:revision>40</cp:revision>
  <dcterms:created xsi:type="dcterms:W3CDTF">2016-08-06T05:12:28Z</dcterms:created>
  <dcterms:modified xsi:type="dcterms:W3CDTF">2016-08-19T07:22:20Z</dcterms:modified>
</cp:coreProperties>
</file>