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5" r:id="rId5"/>
    <p:sldId id="276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005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86116" y="2786058"/>
            <a:ext cx="504056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u="none" strike="noStrike" kern="1200" normalizeH="0" baseline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«Знакомимся с профессиями»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643446"/>
            <a:ext cx="4248472" cy="101780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l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Назаркина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И.А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Кузьмина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г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857232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«Солнышко»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Республика Мордовия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Чамзинский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пос. Чамзинка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Экскурсия в музей – знакомимся с профессией экскурсовода</a:t>
            </a:r>
            <a:endParaRPr lang="ru-RU" sz="2400" b="1" dirty="0"/>
          </a:p>
        </p:txBody>
      </p:sp>
      <p:pic>
        <p:nvPicPr>
          <p:cNvPr id="5" name="Содержимое 4" descr="IMG_20190211_1141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211_104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Сюжетно-ролевая игра «Музей»</a:t>
            </a:r>
            <a:endParaRPr lang="ru-RU" sz="2400" b="1" dirty="0"/>
          </a:p>
        </p:txBody>
      </p:sp>
      <p:pic>
        <p:nvPicPr>
          <p:cNvPr id="5" name="Содержимое 4" descr="IMG_20190213_0752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213_075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Изучаем профессии в группе, используя: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Рабочие тетради</a:t>
            </a:r>
            <a:endParaRPr lang="ru-RU" dirty="0"/>
          </a:p>
        </p:txBody>
      </p:sp>
      <p:pic>
        <p:nvPicPr>
          <p:cNvPr id="9" name="Содержимое 8" descr="IMG_20190226_1442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Дидактический материал</a:t>
            </a:r>
            <a:endParaRPr lang="ru-RU" dirty="0"/>
          </a:p>
        </p:txBody>
      </p:sp>
      <p:pic>
        <p:nvPicPr>
          <p:cNvPr id="10" name="Содержимое 9" descr="IMG_20190226_1459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642941"/>
          </a:xfrm>
        </p:spPr>
        <p:txBody>
          <a:bodyPr/>
          <a:lstStyle/>
          <a:p>
            <a:pPr algn="ctr"/>
            <a:r>
              <a:rPr lang="ru-RU" dirty="0" smtClean="0"/>
              <a:t>Работаем в тетрадях</a:t>
            </a:r>
            <a:endParaRPr lang="ru-RU" dirty="0"/>
          </a:p>
        </p:txBody>
      </p:sp>
      <p:pic>
        <p:nvPicPr>
          <p:cNvPr id="7" name="Содержимое 6" descr="IMG_20190225_1656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00174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5"/>
            <a:ext cx="4041775" cy="642941"/>
          </a:xfrm>
        </p:spPr>
        <p:txBody>
          <a:bodyPr/>
          <a:lstStyle/>
          <a:p>
            <a:pPr algn="ctr"/>
            <a:r>
              <a:rPr lang="ru-RU" dirty="0" smtClean="0"/>
              <a:t>Читаем книги</a:t>
            </a:r>
            <a:endParaRPr lang="ru-RU" dirty="0"/>
          </a:p>
        </p:txBody>
      </p:sp>
      <p:pic>
        <p:nvPicPr>
          <p:cNvPr id="8" name="Содержимое 7" descr="IMG_20190221_1637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2963466" cy="39512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Знакомимся с профессией - повар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на кухню</a:t>
            </a:r>
            <a:endParaRPr lang="ru-RU" dirty="0"/>
          </a:p>
        </p:txBody>
      </p:sp>
      <p:pic>
        <p:nvPicPr>
          <p:cNvPr id="7" name="Содержимое 6" descr="IMG_20180125_1015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Сюжетно-ролевая игра «Кухня»</a:t>
            </a:r>
            <a:endParaRPr lang="ru-RU" dirty="0"/>
          </a:p>
        </p:txBody>
      </p:sp>
      <p:pic>
        <p:nvPicPr>
          <p:cNvPr id="8" name="Содержимое 7" descr="IMG_20190226_1737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Профессия «Ветеринар»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Рассказываем «Айболит»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Лечим зверей</a:t>
            </a:r>
            <a:endParaRPr lang="ru-RU" dirty="0"/>
          </a:p>
        </p:txBody>
      </p:sp>
      <p:pic>
        <p:nvPicPr>
          <p:cNvPr id="10" name="Содержимое 9" descr="IMG_20190226_1726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9" name="Содержимое 8" descr="IMG_20190226_171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928694"/>
          </a:xfrm>
        </p:spPr>
        <p:txBody>
          <a:bodyPr/>
          <a:lstStyle/>
          <a:p>
            <a:pPr algn="ctr"/>
            <a:r>
              <a:rPr lang="ru-RU" dirty="0" smtClean="0"/>
              <a:t>Водитель</a:t>
            </a:r>
            <a:endParaRPr lang="ru-RU" dirty="0"/>
          </a:p>
        </p:txBody>
      </p:sp>
      <p:pic>
        <p:nvPicPr>
          <p:cNvPr id="7" name="Содержимое 6" descr="IMG_20180428_1552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9342" y="1571625"/>
            <a:ext cx="3415904" cy="45545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42919"/>
            <a:ext cx="4041775" cy="928694"/>
          </a:xfrm>
        </p:spPr>
        <p:txBody>
          <a:bodyPr/>
          <a:lstStyle/>
          <a:p>
            <a:pPr algn="ctr"/>
            <a:r>
              <a:rPr lang="ru-RU" dirty="0" smtClean="0"/>
              <a:t>Парикмахер</a:t>
            </a:r>
            <a:endParaRPr lang="ru-RU" dirty="0"/>
          </a:p>
        </p:txBody>
      </p:sp>
      <p:pic>
        <p:nvPicPr>
          <p:cNvPr id="8" name="Содержимое 7" descr="IMG_20180201_1701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960" y="1571625"/>
            <a:ext cx="3415904" cy="45545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71481"/>
            <a:ext cx="4040188" cy="785818"/>
          </a:xfrm>
        </p:spPr>
        <p:txBody>
          <a:bodyPr/>
          <a:lstStyle/>
          <a:p>
            <a:pPr algn="ctr"/>
            <a:r>
              <a:rPr lang="ru-RU" dirty="0" smtClean="0"/>
              <a:t>Пожарный</a:t>
            </a:r>
            <a:endParaRPr lang="ru-RU" dirty="0"/>
          </a:p>
        </p:txBody>
      </p:sp>
      <p:pic>
        <p:nvPicPr>
          <p:cNvPr id="8" name="Содержимое 7" descr="IMG_20180125_0801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8975" y="1357313"/>
            <a:ext cx="3576638" cy="47688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00043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Строитель</a:t>
            </a:r>
            <a:endParaRPr lang="ru-RU" dirty="0"/>
          </a:p>
        </p:txBody>
      </p:sp>
      <p:pic>
        <p:nvPicPr>
          <p:cNvPr id="13" name="Содержимое 12" descr="Егорка 1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000240"/>
            <a:ext cx="4594235" cy="34429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Привлекаем родителей</a:t>
            </a:r>
            <a:br>
              <a:rPr lang="ru-RU" sz="2400" b="1" dirty="0" smtClean="0"/>
            </a:br>
            <a:r>
              <a:rPr lang="ru-RU" sz="2400" b="1" dirty="0" smtClean="0"/>
              <a:t>Конкурс «Неопалимая купина»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190226_1329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20190226_1328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412776"/>
            <a:ext cx="8280920" cy="5112568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dirty="0" smtClean="0"/>
              <a:t>  У детей появилось представление о востребованных в обществе профессиях.</a:t>
            </a:r>
          </a:p>
          <a:p>
            <a:pPr marL="0" indent="0"/>
            <a:r>
              <a:rPr lang="ru-RU" sz="2400" b="1" dirty="0" smtClean="0"/>
              <a:t>  Дети мотивированы на самостоятельное знакомство с рядом профессий.</a:t>
            </a:r>
          </a:p>
          <a:p>
            <a:pPr marL="0" indent="0"/>
            <a:r>
              <a:rPr lang="ru-RU" sz="2400" b="1" dirty="0" smtClean="0"/>
              <a:t>  Речевая деятельность детей и их словарный запас значительно расширены.</a:t>
            </a:r>
          </a:p>
          <a:p>
            <a:pPr marL="0" indent="0"/>
            <a:r>
              <a:rPr lang="ru-RU" sz="2400" b="1" dirty="0" smtClean="0"/>
              <a:t>  Родители активно помогают в воспитании и </a:t>
            </a:r>
            <a:r>
              <a:rPr lang="ru-RU" sz="2400" b="1" dirty="0" err="1" smtClean="0"/>
              <a:t>профориентационном</a:t>
            </a:r>
            <a:r>
              <a:rPr lang="ru-RU" sz="2400" b="1" dirty="0" smtClean="0"/>
              <a:t> сопровождении детей.</a:t>
            </a:r>
          </a:p>
          <a:p>
            <a:pPr marL="0" indent="0"/>
            <a:r>
              <a:rPr lang="ru-RU" sz="2400" b="1" dirty="0" smtClean="0"/>
              <a:t>  С помощью </a:t>
            </a:r>
            <a:r>
              <a:rPr lang="ru-RU" sz="2400" b="1" dirty="0" err="1" smtClean="0"/>
              <a:t>Куйгорожа</a:t>
            </a:r>
            <a:r>
              <a:rPr lang="ru-RU" sz="2400" b="1" dirty="0" smtClean="0"/>
              <a:t> дети знакомятся с рядом профессий, приобщаются к культуре мордовского народа.</a:t>
            </a:r>
          </a:p>
          <a:p>
            <a:pPr marL="0" indent="0"/>
            <a:endParaRPr lang="ru-RU" sz="2400" b="1" dirty="0" smtClean="0"/>
          </a:p>
          <a:p>
            <a:pPr marL="0" indent="0"/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770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268760"/>
            <a:ext cx="828092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 Развивать у детей интерес к различного рода профессиям. Воспитывать уважение к труду и его результатам.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05461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Закрепить представления детей о таких профессиях как: строитель, повар, фермер, ветеринар, парикмахер, программист, пожарный, продавец, библиотекарь, экскурсовод.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Вызвать интерес к практическому применению профессии, т.е. попробовать себя в роли взрослого.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Расширять словарный запас детей, активизировать речевую деятельность.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Приобщать дошкольников к культуре мордовского народа, формировать интерес и уважение к малой родине на основе ознакомления с культурой и традициями мордовского народа.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Тип проекта</a:t>
            </a:r>
            <a:r>
              <a:rPr lang="ru-RU" sz="2800" dirty="0" smtClean="0"/>
              <a:t>: творческий, краткосрочный </a:t>
            </a:r>
          </a:p>
          <a:p>
            <a:r>
              <a:rPr lang="ru-RU" sz="2800" b="1" dirty="0" smtClean="0"/>
              <a:t>Сроки реализации</a:t>
            </a:r>
            <a:r>
              <a:rPr lang="ru-RU" sz="2800" dirty="0" smtClean="0"/>
              <a:t>: январь – февраль 2019 г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dirty="0" smtClean="0"/>
              <a:t>Участники проекта: дети старшей группы, родители воспитанников, воспитатели, </a:t>
            </a:r>
            <a:r>
              <a:rPr lang="ru-RU" sz="2700" b="1" dirty="0" err="1" smtClean="0"/>
              <a:t>атя</a:t>
            </a:r>
            <a:r>
              <a:rPr lang="ru-RU" sz="2700" b="1" dirty="0" smtClean="0"/>
              <a:t>, баба, </a:t>
            </a:r>
            <a:r>
              <a:rPr lang="ru-RU" sz="2700" b="1" dirty="0" err="1" smtClean="0"/>
              <a:t>Куйгорож</a:t>
            </a:r>
            <a:r>
              <a:rPr lang="ru-RU" sz="2700" b="1" dirty="0" smtClean="0"/>
              <a:t>.</a:t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7" name="Содержимое 6" descr="IMG_20180305_101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786346" cy="3589760"/>
          </a:xfrm>
        </p:spPr>
      </p:pic>
      <p:pic>
        <p:nvPicPr>
          <p:cNvPr id="10" name="Содержимое 9" descr="IMG_20190226_1448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714488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>Реализация проекта </a:t>
            </a:r>
            <a:r>
              <a:rPr lang="ru-RU" sz="2700" b="1" dirty="0" smtClean="0">
                <a:cs typeface="Times New Roman" pitchFamily="18" charset="0"/>
              </a:rPr>
              <a:t>«Знакомимся с профессиями»</a:t>
            </a:r>
            <a:r>
              <a:rPr lang="ru-RU" sz="2700" dirty="0" smtClean="0">
                <a:cs typeface="Times New Roman" pitchFamily="18" charset="0"/>
              </a:rPr>
              <a:t>, через организацию различных видов деятельности детей и взрослых</a:t>
            </a:r>
            <a:r>
              <a:rPr lang="ru-RU" sz="3600" dirty="0" smtClean="0"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в магазин</a:t>
            </a:r>
            <a:endParaRPr lang="ru-RU" dirty="0"/>
          </a:p>
        </p:txBody>
      </p:sp>
      <p:pic>
        <p:nvPicPr>
          <p:cNvPr id="10" name="Содержимое 9" descr="IMG_20190118_1113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Продавец</a:t>
            </a:r>
            <a:endParaRPr lang="ru-RU" dirty="0"/>
          </a:p>
        </p:txBody>
      </p:sp>
      <p:pic>
        <p:nvPicPr>
          <p:cNvPr id="11" name="Содержимое 10" descr="IMG_20190118_1107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Сюжетно-ролевая игра «Магазин»</a:t>
            </a:r>
            <a:endParaRPr lang="ru-RU" sz="2400" b="1" dirty="0"/>
          </a:p>
        </p:txBody>
      </p:sp>
      <p:pic>
        <p:nvPicPr>
          <p:cNvPr id="10" name="Содержимое 9" descr="IMG_20190121_1656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Содержимое 10" descr="IMG_20190121_165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Экскурсия в библиотеку – знакомимся с профессией библиотекаря</a:t>
            </a:r>
            <a:endParaRPr lang="ru-RU" sz="2400" b="1" dirty="0"/>
          </a:p>
        </p:txBody>
      </p:sp>
      <p:pic>
        <p:nvPicPr>
          <p:cNvPr id="5" name="Содержимое 4" descr="IMG_20190114_105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114_105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Сюжетно – ролевая игра «Библиотека»</a:t>
            </a:r>
            <a:endParaRPr lang="ru-RU" sz="2400" b="1" dirty="0"/>
          </a:p>
        </p:txBody>
      </p:sp>
      <p:pic>
        <p:nvPicPr>
          <p:cNvPr id="5" name="Содержимое 4" descr="IMG_20190115_164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90115_164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Цель проекта:</vt:lpstr>
      <vt:lpstr>Задачи:</vt:lpstr>
      <vt:lpstr>Слайд 4</vt:lpstr>
      <vt:lpstr> Участники проекта: дети старшей группы, родители воспитанников, воспитатели, атя, баба, Куйгорож. </vt:lpstr>
      <vt:lpstr>  Реализация проекта «Знакомимся с профессиями», через организацию различных видов деятельности детей и взрослых.  </vt:lpstr>
      <vt:lpstr>Сюжетно-ролевая игра «Магазин»</vt:lpstr>
      <vt:lpstr>Экскурсия в библиотеку – знакомимся с профессией библиотекаря</vt:lpstr>
      <vt:lpstr>Сюжетно – ролевая игра «Библиотека»</vt:lpstr>
      <vt:lpstr>Экскурсия в музей – знакомимся с профессией экскурсовода</vt:lpstr>
      <vt:lpstr>Сюжетно-ролевая игра «Музей»</vt:lpstr>
      <vt:lpstr>Изучаем профессии в группе, используя:</vt:lpstr>
      <vt:lpstr>Слайд 13</vt:lpstr>
      <vt:lpstr>Знакомимся с профессией - повар</vt:lpstr>
      <vt:lpstr>Профессия «Ветеринар»</vt:lpstr>
      <vt:lpstr>Слайд 16</vt:lpstr>
      <vt:lpstr>Слайд 17</vt:lpstr>
      <vt:lpstr>Привлекаем родителей Конкурс «Неопалимая купина»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1</cp:lastModifiedBy>
  <cp:revision>34</cp:revision>
  <dcterms:created xsi:type="dcterms:W3CDTF">2018-03-09T15:08:22Z</dcterms:created>
  <dcterms:modified xsi:type="dcterms:W3CDTF">2020-09-28T19:23:48Z</dcterms:modified>
</cp:coreProperties>
</file>