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74" r:id="rId4"/>
    <p:sldId id="275" r:id="rId5"/>
    <p:sldId id="258" r:id="rId6"/>
    <p:sldId id="259" r:id="rId7"/>
    <p:sldId id="260" r:id="rId8"/>
    <p:sldId id="261" r:id="rId9"/>
    <p:sldId id="277" r:id="rId10"/>
    <p:sldId id="278" r:id="rId11"/>
    <p:sldId id="279" r:id="rId12"/>
    <p:sldId id="276" r:id="rId13"/>
    <p:sldId id="263" r:id="rId14"/>
    <p:sldId id="280" r:id="rId15"/>
    <p:sldId id="299" r:id="rId16"/>
    <p:sldId id="297" r:id="rId17"/>
    <p:sldId id="281" r:id="rId18"/>
    <p:sldId id="289" r:id="rId19"/>
    <p:sldId id="292" r:id="rId20"/>
    <p:sldId id="293" r:id="rId21"/>
    <p:sldId id="290" r:id="rId22"/>
    <p:sldId id="284" r:id="rId23"/>
    <p:sldId id="285" r:id="rId24"/>
    <p:sldId id="287" r:id="rId25"/>
    <p:sldId id="288" r:id="rId26"/>
    <p:sldId id="282" r:id="rId27"/>
    <p:sldId id="296" r:id="rId28"/>
    <p:sldId id="298" r:id="rId29"/>
    <p:sldId id="262" r:id="rId30"/>
    <p:sldId id="265" r:id="rId31"/>
    <p:sldId id="267" r:id="rId32"/>
    <p:sldId id="269" r:id="rId33"/>
    <p:sldId id="268" r:id="rId34"/>
    <p:sldId id="270" r:id="rId35"/>
    <p:sldId id="271" r:id="rId36"/>
    <p:sldId id="266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1383" y="51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281139-188D-4DD9-94CC-E48197B39405}" type="datetimeFigureOut">
              <a:rPr lang="ru-RU" smtClean="0"/>
              <a:pPr/>
              <a:t>11.02.2020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A5BFA-B1FB-4B7D-B3AE-F4728D04C4B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tif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jpeg"/><Relationship Id="rId4" Type="http://schemas.openxmlformats.org/officeDocument/2006/relationships/image" Target="../media/image45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tiff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7.jpeg"/><Relationship Id="rId4" Type="http://schemas.openxmlformats.org/officeDocument/2006/relationships/image" Target="../media/image56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image" Target="../media/image5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1.tiff"/><Relationship Id="rId4" Type="http://schemas.openxmlformats.org/officeDocument/2006/relationships/image" Target="../media/image60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5.tiff"/><Relationship Id="rId4" Type="http://schemas.openxmlformats.org/officeDocument/2006/relationships/image" Target="../media/image6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jpeg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8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jpeg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2.jpeg"/><Relationship Id="rId4" Type="http://schemas.openxmlformats.org/officeDocument/2006/relationships/image" Target="../media/image71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tiff"/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3356992"/>
            <a:ext cx="7772400" cy="14700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</a:pP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ОБОБЩЕНИЕ ПЕДАГОГИЧЕСКОГО ОПЫТА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err="1">
                <a:latin typeface="Times New Roman" pitchFamily="18" charset="0"/>
                <a:cs typeface="Times New Roman" pitchFamily="18" charset="0"/>
              </a:rPr>
              <a:t>Гарынкиной</a:t>
            </a: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Ольги Михайловны</a:t>
            </a:r>
            <a:br>
              <a:rPr lang="ru-RU" sz="26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600" b="1" dirty="0">
                <a:latin typeface="Times New Roman" pitchFamily="18" charset="0"/>
                <a:cs typeface="Times New Roman" pitchFamily="18" charset="0"/>
              </a:rPr>
              <a:t>  преподавателя  по классу флейты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Саранск, 2020 г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4479634" y="-186898"/>
            <a:ext cx="18473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200" dirty="0">
              <a:latin typeface="Arial" pitchFamily="34" charset="0"/>
              <a:ea typeface="Times New Roman" pitchFamily="18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683568" y="476672"/>
            <a:ext cx="792088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Муниципальное бюджетное учреждение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 дополнительного образования 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«Детская школа искусств № 1»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г. о. Саранск</a:t>
            </a:r>
            <a:endParaRPr lang="ru-RU" sz="20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7128792" cy="5184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НАУЧНО-МЕТОДИЧЕСКАЯ РАБОТА</a:t>
            </a:r>
          </a:p>
        </p:txBody>
      </p:sp>
      <p:pic>
        <p:nvPicPr>
          <p:cNvPr id="819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2808312" cy="40939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15816" y="1700808"/>
            <a:ext cx="2952328" cy="40324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64088" y="2132856"/>
            <a:ext cx="3029933" cy="4061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КОНКУРСЫ ПРОФЕССИОНАЛЬНОГО МАСТЕРСТВА</a:t>
            </a:r>
          </a:p>
        </p:txBody>
      </p:sp>
      <p:pic>
        <p:nvPicPr>
          <p:cNvPr id="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96752"/>
            <a:ext cx="324176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987824" y="1484784"/>
            <a:ext cx="321170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988840"/>
            <a:ext cx="31447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64704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КОНЦЕРТНАЯ ДЕЯТЕЛЬНОСТЬ</a:t>
            </a:r>
          </a:p>
        </p:txBody>
      </p:sp>
      <p:pic>
        <p:nvPicPr>
          <p:cNvPr id="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620688"/>
            <a:ext cx="5040560" cy="30963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391472" y="3733056"/>
            <a:ext cx="4752528" cy="31249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260649"/>
            <a:ext cx="4608512" cy="35283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4032448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6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5257800" cy="3861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08104" y="1484784"/>
            <a:ext cx="3491880" cy="51020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48680"/>
            <a:ext cx="8496944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672408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3068960"/>
            <a:ext cx="5040560" cy="36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505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1" y="476672"/>
            <a:ext cx="8208913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640961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КРАТКИЕ СВЕДЕНИЯ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251520" y="1556792"/>
            <a:ext cx="4356992" cy="4525963"/>
          </a:xfrm>
        </p:spPr>
        <p:txBody>
          <a:bodyPr>
            <a:normAutofit fontScale="70000" lnSpcReduction="20000"/>
          </a:bodyPr>
          <a:lstStyle/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Дата рождения: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09.09.1993г.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Образование -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высшее. </a:t>
            </a:r>
          </a:p>
          <a:p>
            <a:pPr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В 2014 году окончила СМУ им. Л. П. 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Кирюкова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по классу флейты.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В 2015 году  –  МГПИ </a:t>
            </a:r>
          </a:p>
          <a:p>
            <a:pPr>
              <a:lnSpc>
                <a:spcPct val="120000"/>
              </a:lnSpc>
              <a:buNone/>
            </a:pPr>
            <a:r>
              <a:rPr lang="ru-RU" dirty="0">
                <a:latin typeface="Times New Roman" pitchFamily="18" charset="0"/>
                <a:cs typeface="Times New Roman" pitchFamily="18" charset="0"/>
              </a:rPr>
              <a:t>     им. М.Е. </a:t>
            </a:r>
            <a:r>
              <a:rPr lang="ru-RU" dirty="0" err="1">
                <a:latin typeface="Times New Roman" pitchFamily="18" charset="0"/>
                <a:cs typeface="Times New Roman" pitchFamily="18" charset="0"/>
              </a:rPr>
              <a:t>Евсевьева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, по специальности «Логопедия» с дополнительной специальностью «Олигофренопедагогика». 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Стаж педагогической работы: 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6 лет</a:t>
            </a:r>
          </a:p>
          <a:p>
            <a:pPr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     Общий трудовой стаж:</a:t>
            </a:r>
            <a:r>
              <a:rPr lang="ru-RU" dirty="0">
                <a:latin typeface="Times New Roman" pitchFamily="18" charset="0"/>
                <a:cs typeface="Times New Roman" pitchFamily="18" charset="0"/>
              </a:rPr>
              <a:t> 7 лет</a:t>
            </a:r>
          </a:p>
          <a:p>
            <a:endParaRPr lang="ru-RU" dirty="0"/>
          </a:p>
        </p:txBody>
      </p:sp>
      <p:pic>
        <p:nvPicPr>
          <p:cNvPr id="25601" name="Picture 1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436096" y="1628800"/>
            <a:ext cx="3168352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692696"/>
            <a:ext cx="3816424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32656"/>
            <a:ext cx="360040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620688"/>
            <a:ext cx="367240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60032" y="1484784"/>
            <a:ext cx="3456384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99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536504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2924944"/>
            <a:ext cx="4752528" cy="373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3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260648"/>
            <a:ext cx="4536504" cy="36724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980728"/>
            <a:ext cx="3888432" cy="5390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9" y="620688"/>
            <a:ext cx="7632848" cy="55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403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67544" y="404664"/>
            <a:ext cx="4032448" cy="424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788024" y="2204864"/>
            <a:ext cx="4104456" cy="44253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4680519" cy="34563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932040" y="3068960"/>
            <a:ext cx="3888432" cy="35283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8712968" cy="61926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76672"/>
            <a:ext cx="8712967" cy="5976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ДОСТИЖЕНИЯ УЧАЩИХСЯ </a:t>
            </a:r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836712"/>
            <a:ext cx="315052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051720" y="1196752"/>
            <a:ext cx="318253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23928" y="1628800"/>
            <a:ext cx="327678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1988840"/>
            <a:ext cx="32054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74638"/>
            <a:ext cx="8568952" cy="850106"/>
          </a:xfrm>
        </p:spPr>
        <p:txBody>
          <a:bodyPr>
            <a:normAutofit/>
          </a:bodyPr>
          <a:lstStyle/>
          <a:p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ДИПЛОМ О СРЕДНЕМ ПРОФЕССИОНАЛЬНОМ ОБРАЗОВАНИИ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7920880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332656"/>
            <a:ext cx="324204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1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95736" y="908720"/>
            <a:ext cx="316525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7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556792"/>
            <a:ext cx="32120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9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222375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0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321329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2" name="Picture 4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580112" y="1988840"/>
            <a:ext cx="31796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4" name="Picture 11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267744" y="980728"/>
            <a:ext cx="322661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188640"/>
            <a:ext cx="3104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123728" y="620688"/>
            <a:ext cx="3157232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067944" y="1340768"/>
            <a:ext cx="318500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21633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1520" y="188640"/>
            <a:ext cx="3162384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63688" y="908720"/>
            <a:ext cx="318148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563888" y="1700808"/>
            <a:ext cx="318256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9" name="Picture 4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17843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843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12357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907704" y="1052736"/>
            <a:ext cx="319122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851920" y="1700808"/>
            <a:ext cx="313913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060848"/>
            <a:ext cx="314628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260648"/>
            <a:ext cx="326807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4" name="Picture 6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724128" y="2132856"/>
            <a:ext cx="3201241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6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059832" y="1196752"/>
            <a:ext cx="321007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БЛАГОДАРСТВЕННЫЕ ПИСЬМА</a:t>
            </a:r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23528" y="1124744"/>
            <a:ext cx="322153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411760" y="1340768"/>
            <a:ext cx="3254973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4"/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427984" y="1556792"/>
            <a:ext cx="3271569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923754" y="1916832"/>
            <a:ext cx="3220246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ДИПЛОМ О ВЫСШЕМ ОБРАЗОВАНИИ</a:t>
            </a:r>
          </a:p>
        </p:txBody>
      </p:sp>
      <p:pic>
        <p:nvPicPr>
          <p:cNvPr id="6147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83568" y="1268760"/>
            <a:ext cx="7776864" cy="50405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КУРСЫ ПОВЫШЕНИЯ КВАЛИФИКАЦИИ</a:t>
            </a: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1340768"/>
            <a:ext cx="7992888" cy="4968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136904" cy="51125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908720"/>
            <a:ext cx="8136904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08720"/>
            <a:ext cx="7992887" cy="5217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МЕТОДИЧЕСКАЯ РАБОТА</a:t>
            </a: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292080" y="1052736"/>
            <a:ext cx="3672408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4752528" cy="3744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314</TotalTime>
  <Words>142</Words>
  <Application>Microsoft Office PowerPoint</Application>
  <PresentationFormat>Экран (4:3)</PresentationFormat>
  <Paragraphs>23</Paragraphs>
  <Slides>36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40" baseType="lpstr">
      <vt:lpstr>Arial</vt:lpstr>
      <vt:lpstr>Calibri</vt:lpstr>
      <vt:lpstr>Times New Roman</vt:lpstr>
      <vt:lpstr>Тема Office</vt:lpstr>
      <vt:lpstr>    ОБОБЩЕНИЕ ПЕДАГОГИЧЕСКОГО ОПЫТА  Гарынкиной Ольги Михайловны   преподавателя  по классу флейты   Саранск, 2020 г   </vt:lpstr>
      <vt:lpstr>КРАТКИЕ СВЕДЕНИЯ</vt:lpstr>
      <vt:lpstr>ДИПЛОМ О СРЕДНЕМ ПРОФЕССИОНАЛЬНОМ ОБРАЗОВАНИИ</vt:lpstr>
      <vt:lpstr>ДИПЛОМ О ВЫСШЕМ ОБРАЗОВАНИИ</vt:lpstr>
      <vt:lpstr>КУРСЫ ПОВЫШЕНИЯ КВАЛИФИКАЦИИ</vt:lpstr>
      <vt:lpstr>Презентация PowerPoint</vt:lpstr>
      <vt:lpstr>Презентация PowerPoint</vt:lpstr>
      <vt:lpstr>Презентация PowerPoint</vt:lpstr>
      <vt:lpstr>МЕТОДИЧЕСКАЯ РАБОТА</vt:lpstr>
      <vt:lpstr>Презентация PowerPoint</vt:lpstr>
      <vt:lpstr>НАУЧНО-МЕТОДИЧЕСКАЯ РАБОТА</vt:lpstr>
      <vt:lpstr>КОНКУРСЫ ПРОФЕССИОНАЛЬНОГО МАСТЕРСТВА</vt:lpstr>
      <vt:lpstr>КОНЦЕРТНАЯ ДЕЯТЕЛЬНОСТЬ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ДОСТИЖЕНИЯ УЧАЩИХСЯ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БЛАГОДАРСТВЕННЫЕ ПИСЬМА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ОБОБЩЕНИЕ ПЕДАГОГИЧЕСКОГО ОПЫТА   Гарынкиной Ольги Михайловны           преподавателя  по классу флейты Муниципального бюджетного учреждения дополнительного образования  «Детская школа искусств № 1» городского округа Саранск</dc:title>
  <dc:creator>1</dc:creator>
  <cp:lastModifiedBy>Denis</cp:lastModifiedBy>
  <cp:revision>34</cp:revision>
  <dcterms:created xsi:type="dcterms:W3CDTF">2020-02-10T06:03:51Z</dcterms:created>
  <dcterms:modified xsi:type="dcterms:W3CDTF">2020-02-11T19:44:57Z</dcterms:modified>
</cp:coreProperties>
</file>