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6.jpg" ContentType="image/png"/>
  <Override PartName="/ppt/media/image67.jpg" ContentType="image/png"/>
  <Override PartName="/ppt/media/image68.jpg" ContentType="image/png"/>
  <Override PartName="/ppt/media/image69.jpg" ContentType="image/png"/>
  <Override PartName="/ppt/media/image70.jpg" ContentType="image/png"/>
  <Override PartName="/ppt/media/image71.jpg" ContentType="image/png"/>
  <Override PartName="/ppt/media/image72.jpg" ContentType="image/png"/>
  <Override PartName="/ppt/media/image7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9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74" r:id="rId10"/>
    <p:sldId id="263" r:id="rId11"/>
    <p:sldId id="276" r:id="rId12"/>
    <p:sldId id="264" r:id="rId13"/>
    <p:sldId id="265" r:id="rId14"/>
    <p:sldId id="266" r:id="rId15"/>
    <p:sldId id="273" r:id="rId16"/>
    <p:sldId id="268" r:id="rId17"/>
    <p:sldId id="270" r:id="rId18"/>
    <p:sldId id="271" r:id="rId19"/>
    <p:sldId id="272" r:id="rId20"/>
    <p:sldId id="275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84" y="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вт,05.09.2023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4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вт,05.09.2023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12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вт,05.09.2023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70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вт,05.09.2023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603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вт,05.09.2023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12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вт,05.09.2023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0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вт,05.09.2023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94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вт,05.09.2023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23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вт,05.09.2023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472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вт,05.09.2023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19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вт,05.09.2023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54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вт,05.09.2023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92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632848" cy="2160240"/>
          </a:xfrm>
          <a:blipFill>
            <a:blip r:embed="rId2" cstate="print"/>
            <a:tile tx="0" ty="0" sx="100000" sy="100000" flip="none" algn="tl"/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Министерство образования</a:t>
            </a: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Республики Мордовия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3429000"/>
            <a:ext cx="5256584" cy="2088232"/>
          </a:xfr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normAutofit fontScale="55000" lnSpcReduction="20000"/>
          </a:bodyPr>
          <a:lstStyle/>
          <a:p>
            <a:pPr algn="ctr"/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4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педагога дополнительного образования</a:t>
            </a:r>
          </a:p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 ДО «Центр эстетического воспитания детей» </a:t>
            </a:r>
          </a:p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  <a:p>
            <a:pPr algn="ctr"/>
            <a:endParaRPr lang="ru-RU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МАРИНИНОЙ НАТАЛЬИ НИКОЛАЕВНЫ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Sergey\Desktop\depositphotos_8932240-stock-photo-black-and-white-palette-wi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005064"/>
            <a:ext cx="1512168" cy="1512168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346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16632"/>
            <a:ext cx="6247606" cy="39957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</a:p>
        </p:txBody>
      </p:sp>
      <p:pic>
        <p:nvPicPr>
          <p:cNvPr id="8" name="Рисунок 7" descr="https://vremyarazvitiya.ru/wp_sert/ajax/resize.php?idel=178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7285"/>
            <a:ext cx="2304256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vremyarazvitiya.ru/wp_sert/ajax/resize.php?idel=178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41" y="516210"/>
            <a:ext cx="2233415" cy="3087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vremyarazvitiya.ru/wp_sert/ajax/resize.php?idel=178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06" y="507286"/>
            <a:ext cx="1981152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Ser\Desktop\Свидетельство Художественные ценности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30580"/>
            <a:ext cx="4536503" cy="3127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476672"/>
            <a:ext cx="4176464" cy="5905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776" y="1729334"/>
            <a:ext cx="3626772" cy="5128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семинарах, форумах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28" y="1157604"/>
            <a:ext cx="2629257" cy="3783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3" y="1157604"/>
            <a:ext cx="2620845" cy="371155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1520" y="1157605"/>
            <a:ext cx="3293103" cy="4656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Проведение мастер-классов, открытых мероприятий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7100" y="1825624"/>
            <a:ext cx="3323439" cy="4699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8" y="116632"/>
            <a:ext cx="2608470" cy="3645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6632"/>
            <a:ext cx="2592288" cy="3651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6632"/>
            <a:ext cx="2608470" cy="36450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94" y="3197056"/>
            <a:ext cx="2689584" cy="37616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032" y="3212976"/>
            <a:ext cx="2678474" cy="37298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692" y="3215207"/>
            <a:ext cx="2645946" cy="3761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29815"/>
            <a:ext cx="2420447" cy="3329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83" y="1075251"/>
            <a:ext cx="2358596" cy="32872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404" y="3501008"/>
            <a:ext cx="2389154" cy="3356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204" y="3526925"/>
            <a:ext cx="2383326" cy="336271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90541" y="1075251"/>
            <a:ext cx="3077079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детьми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28" y="1052736"/>
            <a:ext cx="3960440" cy="5600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Участие педагога в профессиональных конкурсах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48" y="1119651"/>
            <a:ext cx="2376264" cy="33497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28" y="1083855"/>
            <a:ext cx="2372076" cy="3349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67" y="1083855"/>
            <a:ext cx="2347258" cy="33622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C61247-327A-4B1B-9869-F7BDE9B5F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242" y="3435170"/>
            <a:ext cx="2367065" cy="3349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70" y="3450180"/>
            <a:ext cx="2307886" cy="3258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Награды и поощрения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76536"/>
            <a:ext cx="2934165" cy="40366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1196820"/>
            <a:ext cx="2881767" cy="4016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784" y="1196820"/>
            <a:ext cx="2799136" cy="3933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97153"/>
            <a:ext cx="7643192" cy="12378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6408712"/>
          </a:xfr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30.05.1990г.</a:t>
            </a:r>
          </a:p>
          <a:p>
            <a:pPr>
              <a:buNone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образование:  </a:t>
            </a:r>
          </a:p>
          <a:p>
            <a:pPr>
              <a:buNone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«Мордовский государственный  педагогический</a:t>
            </a:r>
          </a:p>
          <a:p>
            <a:pPr>
              <a:buNone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институт им. М.Е.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г. Саранск</a:t>
            </a:r>
          </a:p>
          <a:p>
            <a:pPr>
              <a:buNone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	Бакалавр, по направлению подготовки  </a:t>
            </a:r>
          </a:p>
          <a:p>
            <a:pPr>
              <a:buNone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	050100 Педагогическое образование</a:t>
            </a:r>
          </a:p>
          <a:p>
            <a:pPr>
              <a:buNone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	Профиль: изобразительное искусство</a:t>
            </a:r>
          </a:p>
          <a:p>
            <a:pPr>
              <a:buNone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выдачи: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04.07.2013г.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Среднее профессиональное образование:</a:t>
            </a:r>
          </a:p>
          <a:p>
            <a:pPr>
              <a:buNone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ГОУ СПО «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Ичалковский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педагогический </a:t>
            </a:r>
          </a:p>
          <a:p>
            <a:pPr>
              <a:buNone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колледж им. С.М. Кирова» </a:t>
            </a:r>
          </a:p>
          <a:p>
            <a:pPr>
              <a:buNone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«Изобразительное искусство и черчение»</a:t>
            </a:r>
          </a:p>
          <a:p>
            <a:pPr>
              <a:buNone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26.06.2010г.</a:t>
            </a:r>
          </a:p>
          <a:p>
            <a:pPr>
              <a:buNone/>
            </a:pPr>
            <a:endParaRPr lang="ru-RU" sz="1600" strike="sngStrik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14 лет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Общий трудовой стаж: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14 лет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30" y="332656"/>
            <a:ext cx="2976200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099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3" y="0"/>
            <a:ext cx="2309376" cy="3356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71" y="-1217"/>
            <a:ext cx="2411614" cy="33582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33" y="0"/>
            <a:ext cx="3985455" cy="36635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85" y="3337925"/>
            <a:ext cx="2523119" cy="33613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370913"/>
            <a:ext cx="2375159" cy="3355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66" y="3337925"/>
            <a:ext cx="2487685" cy="3520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Приложение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3" y="764704"/>
            <a:ext cx="4283968" cy="211353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3637761" cy="296022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3076860"/>
            <a:ext cx="2787774" cy="371703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43" y="3140968"/>
            <a:ext cx="5143826" cy="3652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11560" y="284132"/>
            <a:ext cx="8064896" cy="69269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58" y="1295322"/>
            <a:ext cx="4036130" cy="23728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31733"/>
            <a:ext cx="4427984" cy="2246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25" y="3685240"/>
            <a:ext cx="4500500" cy="2791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71" y="3685240"/>
            <a:ext cx="4176464" cy="2740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-99392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Характеристика - представление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2" y="908720"/>
            <a:ext cx="4104456" cy="580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764704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образовательных программ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052735"/>
            <a:ext cx="3384376" cy="47858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058616"/>
            <a:ext cx="2304256" cy="32623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052736"/>
            <a:ext cx="2370788" cy="3336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Результаты участия в инновационной (экспериментальной)  деятельности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776" y="1484784"/>
            <a:ext cx="3384376" cy="4785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65127"/>
            <a:ext cx="7543750" cy="1191666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детей в конкурсах, выставках, акциях, фестивалях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925757"/>
            <a:ext cx="2183292" cy="3087421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3" y="1901618"/>
            <a:ext cx="2183291" cy="30874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31" y="1901618"/>
            <a:ext cx="2183291" cy="30874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69" y="1892693"/>
            <a:ext cx="2189603" cy="309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ыейе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671" y="3141044"/>
            <a:ext cx="2160240" cy="3046812"/>
          </a:xfrm>
          <a:prstGeom prst="rect">
            <a:avLst/>
          </a:prstGeom>
        </p:spPr>
      </p:pic>
      <p:pic>
        <p:nvPicPr>
          <p:cNvPr id="10" name="Рисунок 9" descr="фейервер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1396" y="3141044"/>
            <a:ext cx="2112626" cy="29796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1" y="180031"/>
            <a:ext cx="2160240" cy="30213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11" y="180031"/>
            <a:ext cx="2112111" cy="2995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250" y="180030"/>
            <a:ext cx="4186261" cy="29610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249" y="3175932"/>
            <a:ext cx="4186261" cy="2961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42" y="34076"/>
            <a:ext cx="3491880" cy="24698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42" y="2343683"/>
            <a:ext cx="3491880" cy="2469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076"/>
            <a:ext cx="3490976" cy="24698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48" y="4402772"/>
            <a:ext cx="3470287" cy="24552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53" y="2503739"/>
            <a:ext cx="3475763" cy="24591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613349"/>
            <a:ext cx="3490976" cy="2241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aTvGNdabRm2JytJgWR4BTSHUOhK_91JXvgIpUS-tQbu6WMvS2nKiLurZirM3KWN5ER5-MhcAFMv7hYOi1cd0kNj7.jpg"/>
          <p:cNvPicPr>
            <a:picLocks noChangeAspect="1"/>
          </p:cNvPicPr>
          <p:nvPr/>
        </p:nvPicPr>
        <p:blipFill>
          <a:blip r:embed="rId2" cstate="print"/>
          <a:srcRect b="2100"/>
          <a:stretch>
            <a:fillRect/>
          </a:stretch>
        </p:blipFill>
        <p:spPr>
          <a:xfrm>
            <a:off x="6535566" y="2996952"/>
            <a:ext cx="2608434" cy="38610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134197" cy="2924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96952"/>
            <a:ext cx="2611638" cy="39372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2" y="2924944"/>
            <a:ext cx="2586687" cy="3933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80" y="2873221"/>
            <a:ext cx="2626878" cy="39776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28" y="0"/>
            <a:ext cx="2089425" cy="29514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9675"/>
            <a:ext cx="2843808" cy="2977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</TotalTime>
  <Words>121</Words>
  <Application>Microsoft Office PowerPoint</Application>
  <PresentationFormat>Экран (4:3)</PresentationFormat>
  <Paragraphs>40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Министерство образования  Республики Мордовия </vt:lpstr>
      <vt:lpstr>Презентация PowerPoint</vt:lpstr>
      <vt:lpstr>Характеристика - представление</vt:lpstr>
      <vt:lpstr>Реализация образовательных программ</vt:lpstr>
      <vt:lpstr>2. Результаты участия в инновационной (экспериментальной)  деятельности</vt:lpstr>
      <vt:lpstr>Участие детей в конкурсах, выставках, акциях, фестивалях</vt:lpstr>
      <vt:lpstr>Презентация PowerPoint</vt:lpstr>
      <vt:lpstr>Презентация PowerPoint</vt:lpstr>
      <vt:lpstr>Презентация PowerPoint</vt:lpstr>
      <vt:lpstr>Наличие публикаций</vt:lpstr>
      <vt:lpstr>Презентация PowerPoint</vt:lpstr>
      <vt:lpstr>Наличие авторских программ, методических пособий</vt:lpstr>
      <vt:lpstr>6. Выступления на заседаниях методических советов, семинарах, форумах</vt:lpstr>
      <vt:lpstr> Проведение мастер-классов, открытых мероприятий</vt:lpstr>
      <vt:lpstr>Презентация PowerPoint</vt:lpstr>
      <vt:lpstr>Общественно-педагогическая активность педагога</vt:lpstr>
      <vt:lpstr>Позитивные результаты работы с детьми</vt:lpstr>
      <vt:lpstr> Участие педагога в профессиональных конкурсах</vt:lpstr>
      <vt:lpstr> Награды и поощрения</vt:lpstr>
      <vt:lpstr>Презентация PowerPoint</vt:lpstr>
      <vt:lpstr>Приложение</vt:lpstr>
      <vt:lpstr>Проведение мастер-классов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Мыш</dc:creator>
  <cp:lastModifiedBy>RePack by Diakov</cp:lastModifiedBy>
  <cp:revision>98</cp:revision>
  <dcterms:created xsi:type="dcterms:W3CDTF">2022-10-16T10:45:55Z</dcterms:created>
  <dcterms:modified xsi:type="dcterms:W3CDTF">2023-09-05T13:37:17Z</dcterms:modified>
</cp:coreProperties>
</file>