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61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Отчет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5группа</a:t>
            </a:r>
            <a:br>
              <a:rPr lang="ru-RU" sz="3600" b="1" dirty="0" smtClean="0"/>
            </a:br>
            <a:r>
              <a:rPr lang="ru-RU" sz="3600" b="1" dirty="0" smtClean="0"/>
              <a:t>«Мои любимые сказки»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128792" cy="4665712"/>
          </a:xfrm>
        </p:spPr>
      </p:pic>
    </p:spTree>
    <p:extLst>
      <p:ext uri="{BB962C8B-B14F-4D97-AF65-F5344CB8AC3E}">
        <p14:creationId xmlns:p14="http://schemas.microsoft.com/office/powerpoint/2010/main" val="24418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«Гуси- лебеди»</a:t>
            </a:r>
            <a:br>
              <a:rPr lang="ru-RU" sz="2000" dirty="0" smtClean="0"/>
            </a:br>
            <a:r>
              <a:rPr lang="ru-RU" sz="2000" dirty="0" smtClean="0"/>
              <a:t>Выполнил : Чернов Артем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616624" cy="5317609"/>
          </a:xfrm>
        </p:spPr>
      </p:pic>
    </p:spTree>
    <p:extLst>
      <p:ext uri="{BB962C8B-B14F-4D97-AF65-F5344CB8AC3E}">
        <p14:creationId xmlns:p14="http://schemas.microsoft.com/office/powerpoint/2010/main" val="25709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«Царевна лягушка»</a:t>
            </a:r>
            <a:br>
              <a:rPr lang="ru-RU" sz="2000" dirty="0" smtClean="0"/>
            </a:br>
            <a:r>
              <a:rPr lang="ru-RU" sz="2000" dirty="0" smtClean="0"/>
              <a:t>Выполнила : Суркова Лиза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400600" cy="5544616"/>
          </a:xfrm>
        </p:spPr>
      </p:pic>
    </p:spTree>
    <p:extLst>
      <p:ext uri="{BB962C8B-B14F-4D97-AF65-F5344CB8AC3E}">
        <p14:creationId xmlns:p14="http://schemas.microsoft.com/office/powerpoint/2010/main" val="34559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«Репка»</a:t>
            </a:r>
            <a:br>
              <a:rPr lang="ru-RU" sz="2000" dirty="0" smtClean="0"/>
            </a:br>
            <a:r>
              <a:rPr lang="ru-RU" sz="2000" dirty="0" smtClean="0"/>
              <a:t>Выполнила :Зайцева Маша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1" cy="5688632"/>
          </a:xfrm>
        </p:spPr>
      </p:pic>
    </p:spTree>
    <p:extLst>
      <p:ext uri="{BB962C8B-B14F-4D97-AF65-F5344CB8AC3E}">
        <p14:creationId xmlns:p14="http://schemas.microsoft.com/office/powerpoint/2010/main" val="48312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 spcCol="108000"/>
          <a:lstStyle/>
          <a:p>
            <a:pPr>
              <a:lnSpc>
                <a:spcPct val="10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«Сказка о рыбаке  и рыбке</a:t>
            </a:r>
            <a:br>
              <a:rPr lang="ru-RU" sz="2400" dirty="0" smtClean="0"/>
            </a:br>
            <a:r>
              <a:rPr lang="ru-RU" sz="2400" dirty="0" smtClean="0"/>
              <a:t>Выполнила: Наумова Полина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400600"/>
          </a:xfrm>
        </p:spPr>
      </p:pic>
    </p:spTree>
    <p:extLst>
      <p:ext uri="{BB962C8B-B14F-4D97-AF65-F5344CB8AC3E}">
        <p14:creationId xmlns:p14="http://schemas.microsoft.com/office/powerpoint/2010/main" val="42118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8867" y="412277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«Колобок»</a:t>
            </a:r>
            <a:br>
              <a:rPr lang="ru-RU" sz="2000" dirty="0" smtClean="0"/>
            </a:br>
            <a:r>
              <a:rPr lang="ru-RU" sz="2000" dirty="0" smtClean="0"/>
              <a:t>Выполнила: </a:t>
            </a:r>
            <a:r>
              <a:rPr lang="ru-RU" sz="2000" dirty="0" err="1" smtClean="0"/>
              <a:t>Шкаверо</a:t>
            </a:r>
            <a:r>
              <a:rPr lang="ru-RU" sz="2000" dirty="0" smtClean="0"/>
              <a:t> Евгения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20879" cy="4813479"/>
          </a:xfrm>
        </p:spPr>
      </p:pic>
    </p:spTree>
    <p:extLst>
      <p:ext uri="{BB962C8B-B14F-4D97-AF65-F5344CB8AC3E}">
        <p14:creationId xmlns:p14="http://schemas.microsoft.com/office/powerpoint/2010/main" val="32126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«Курочка ряба»</a:t>
            </a:r>
            <a:br>
              <a:rPr lang="ru-RU" sz="2000" dirty="0" smtClean="0"/>
            </a:br>
            <a:r>
              <a:rPr lang="ru-RU" sz="2000" dirty="0" smtClean="0"/>
              <a:t>Выполнила: </a:t>
            </a:r>
            <a:r>
              <a:rPr lang="ru-RU" sz="2000" dirty="0" err="1" smtClean="0"/>
              <a:t>Кольжецова</a:t>
            </a:r>
            <a:r>
              <a:rPr lang="ru-RU" sz="2000" dirty="0" smtClean="0"/>
              <a:t> Диана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00200"/>
            <a:ext cx="7632848" cy="4853136"/>
          </a:xfrm>
        </p:spPr>
      </p:pic>
    </p:spTree>
    <p:extLst>
      <p:ext uri="{BB962C8B-B14F-4D97-AF65-F5344CB8AC3E}">
        <p14:creationId xmlns:p14="http://schemas.microsoft.com/office/powerpoint/2010/main" val="31605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«Колобок»</a:t>
            </a:r>
            <a:br>
              <a:rPr lang="ru-RU" sz="2000" dirty="0" smtClean="0"/>
            </a:br>
            <a:r>
              <a:rPr lang="ru-RU" sz="2000" dirty="0" smtClean="0"/>
              <a:t>Выполнила: </a:t>
            </a:r>
            <a:r>
              <a:rPr lang="ru-RU" sz="2000" dirty="0" err="1" smtClean="0"/>
              <a:t>Евинова</a:t>
            </a:r>
            <a:r>
              <a:rPr lang="ru-RU" sz="2000" dirty="0" smtClean="0"/>
              <a:t> Елена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544616" cy="5040560"/>
          </a:xfrm>
        </p:spPr>
      </p:pic>
    </p:spTree>
    <p:extLst>
      <p:ext uri="{BB962C8B-B14F-4D97-AF65-F5344CB8AC3E}">
        <p14:creationId xmlns:p14="http://schemas.microsoft.com/office/powerpoint/2010/main" val="911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«Котенок по имени Гав»</a:t>
            </a:r>
            <a:br>
              <a:rPr lang="ru-RU" sz="2000" dirty="0" smtClean="0"/>
            </a:br>
            <a:r>
              <a:rPr lang="ru-RU" sz="2000" dirty="0" smtClean="0"/>
              <a:t>Выполнила: Зайцева Маша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472608" cy="5616623"/>
          </a:xfrm>
        </p:spPr>
      </p:pic>
    </p:spTree>
    <p:extLst>
      <p:ext uri="{BB962C8B-B14F-4D97-AF65-F5344CB8AC3E}">
        <p14:creationId xmlns:p14="http://schemas.microsoft.com/office/powerpoint/2010/main" val="1606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Сказка «Колобок»</a:t>
            </a:r>
            <a:br>
              <a:rPr lang="ru-RU" sz="2000" dirty="0" smtClean="0"/>
            </a:br>
            <a:r>
              <a:rPr lang="ru-RU" sz="2000" dirty="0" smtClean="0"/>
              <a:t>Выполнила: Фадеева Полина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264696" cy="5472608"/>
          </a:xfrm>
        </p:spPr>
      </p:pic>
    </p:spTree>
    <p:extLst>
      <p:ext uri="{BB962C8B-B14F-4D97-AF65-F5344CB8AC3E}">
        <p14:creationId xmlns:p14="http://schemas.microsoft.com/office/powerpoint/2010/main" val="1517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«Сказка о рыбаке и рыбке»</a:t>
            </a:r>
            <a:br>
              <a:rPr lang="ru-RU" sz="2000" dirty="0" smtClean="0"/>
            </a:br>
            <a:r>
              <a:rPr lang="ru-RU" sz="2000" dirty="0" smtClean="0"/>
              <a:t>Выполнил: Довыденков Сергей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4816" cy="5400600"/>
          </a:xfrm>
        </p:spPr>
      </p:pic>
    </p:spTree>
    <p:extLst>
      <p:ext uri="{BB962C8B-B14F-4D97-AF65-F5344CB8AC3E}">
        <p14:creationId xmlns:p14="http://schemas.microsoft.com/office/powerpoint/2010/main" val="3153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</TotalTime>
  <Words>45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  Отчет  5группа «Мои любимые сказки»</vt:lpstr>
      <vt:lpstr>Сказка «Репка» Выполнила :Зайцева Маша</vt:lpstr>
      <vt:lpstr>         «Сказка о рыбаке  и рыбке Выполнила: Наумова Полина</vt:lpstr>
      <vt:lpstr>Сказка «Колобок» Выполнила: Шкаверо Евгения</vt:lpstr>
      <vt:lpstr>Сказка «Курочка ряба» Выполнила: Кольжецова Диана</vt:lpstr>
      <vt:lpstr>Сказка «Колобок» Выполнила: Евинова Елена</vt:lpstr>
      <vt:lpstr>Сказка «Котенок по имени Гав» Выполнила: Зайцева Маша</vt:lpstr>
      <vt:lpstr>Сказка «Колобок» Выполнила: Фадеева Полина</vt:lpstr>
      <vt:lpstr>«Сказка о рыбаке и рыбке» Выполнил: Довыденков Сергей</vt:lpstr>
      <vt:lpstr>Сказка «Гуси- лебеди» Выполнил : Чернов Артем</vt:lpstr>
      <vt:lpstr>Сказка «Царевна лягушка» Выполнила : Суркова Лиза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5группа «Мои любимые сказки»</dc:title>
  <dc:creator>Алена</dc:creator>
  <cp:lastModifiedBy>Алена</cp:lastModifiedBy>
  <cp:revision>4</cp:revision>
  <dcterms:created xsi:type="dcterms:W3CDTF">2020-04-28T16:10:50Z</dcterms:created>
  <dcterms:modified xsi:type="dcterms:W3CDTF">2020-04-29T08:12:03Z</dcterms:modified>
</cp:coreProperties>
</file>